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0160000" cy="7620000"/>
  <p:notesSz cx="6858000" cy="9144000"/>
  <p:embeddedFontLst>
    <p:embeddedFont>
      <p:font typeface="Calibri" pitchFamily="34" charset="0"/>
      <p:regular r:id="rId4"/>
      <p:bold r:id="rId5"/>
      <p:italic r:id="rId6"/>
      <p:boldItalic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EF742-162B-4A25-8BB1-212A903DE3D3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F5065-5C28-4CDA-9C80-1A813DBD18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204327" y="115813"/>
            <a:ext cx="5333025" cy="713382"/>
            <a:chOff x="2204327" y="115813"/>
            <a:chExt cx="5333025" cy="713382"/>
          </a:xfrm>
        </p:grpSpPr>
        <p:sp>
          <p:nvSpPr>
            <p:cNvPr id="2" name="Freeform 1"/>
            <p:cNvSpPr/>
            <p:nvPr/>
          </p:nvSpPr>
          <p:spPr>
            <a:xfrm>
              <a:off x="2204327" y="118834"/>
              <a:ext cx="353045" cy="534726"/>
            </a:xfrm>
            <a:custGeom>
              <a:avLst/>
              <a:gdLst/>
              <a:ahLst/>
              <a:cxnLst/>
              <a:rect l="0" t="0" r="0" b="0"/>
              <a:pathLst>
                <a:path w="353045" h="534726">
                  <a:moveTo>
                    <a:pt x="205646" y="60150"/>
                  </a:moveTo>
                  <a:lnTo>
                    <a:pt x="159864" y="12275"/>
                  </a:lnTo>
                  <a:lnTo>
                    <a:pt x="150558" y="7176"/>
                  </a:lnTo>
                  <a:lnTo>
                    <a:pt x="109515" y="0"/>
                  </a:lnTo>
                  <a:lnTo>
                    <a:pt x="71487" y="3463"/>
                  </a:lnTo>
                  <a:lnTo>
                    <a:pt x="52043" y="11949"/>
                  </a:lnTo>
                  <a:lnTo>
                    <a:pt x="43583" y="17488"/>
                  </a:lnTo>
                  <a:lnTo>
                    <a:pt x="31062" y="33000"/>
                  </a:lnTo>
                  <a:lnTo>
                    <a:pt x="13492" y="71555"/>
                  </a:lnTo>
                  <a:lnTo>
                    <a:pt x="3523" y="134889"/>
                  </a:lnTo>
                  <a:lnTo>
                    <a:pt x="0" y="163557"/>
                  </a:lnTo>
                  <a:lnTo>
                    <a:pt x="3424" y="212582"/>
                  </a:lnTo>
                  <a:lnTo>
                    <a:pt x="6128" y="262982"/>
                  </a:lnTo>
                  <a:lnTo>
                    <a:pt x="16929" y="325647"/>
                  </a:lnTo>
                  <a:lnTo>
                    <a:pt x="30017" y="376682"/>
                  </a:lnTo>
                  <a:lnTo>
                    <a:pt x="48712" y="425728"/>
                  </a:lnTo>
                  <a:lnTo>
                    <a:pt x="72189" y="466777"/>
                  </a:lnTo>
                  <a:lnTo>
                    <a:pt x="111563" y="506499"/>
                  </a:lnTo>
                  <a:lnTo>
                    <a:pt x="142674" y="529573"/>
                  </a:lnTo>
                  <a:lnTo>
                    <a:pt x="169859" y="534725"/>
                  </a:lnTo>
                  <a:lnTo>
                    <a:pt x="223793" y="528500"/>
                  </a:lnTo>
                  <a:lnTo>
                    <a:pt x="278962" y="501169"/>
                  </a:lnTo>
                  <a:lnTo>
                    <a:pt x="338368" y="453145"/>
                  </a:lnTo>
                  <a:lnTo>
                    <a:pt x="346521" y="439145"/>
                  </a:lnTo>
                  <a:lnTo>
                    <a:pt x="353044" y="418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79258" y="115813"/>
              <a:ext cx="178156" cy="484312"/>
            </a:xfrm>
            <a:custGeom>
              <a:avLst/>
              <a:gdLst/>
              <a:ahLst/>
              <a:cxnLst/>
              <a:rect l="0" t="0" r="0" b="0"/>
              <a:pathLst>
                <a:path w="178156" h="484312">
                  <a:moveTo>
                    <a:pt x="9699" y="0"/>
                  </a:moveTo>
                  <a:lnTo>
                    <a:pt x="1366" y="48931"/>
                  </a:lnTo>
                  <a:lnTo>
                    <a:pt x="2941" y="96776"/>
                  </a:lnTo>
                  <a:lnTo>
                    <a:pt x="7697" y="151117"/>
                  </a:lnTo>
                  <a:lnTo>
                    <a:pt x="9106" y="211672"/>
                  </a:lnTo>
                  <a:lnTo>
                    <a:pt x="9524" y="274067"/>
                  </a:lnTo>
                  <a:lnTo>
                    <a:pt x="9647" y="337009"/>
                  </a:lnTo>
                  <a:lnTo>
                    <a:pt x="12803" y="396992"/>
                  </a:lnTo>
                  <a:lnTo>
                    <a:pt x="18028" y="451810"/>
                  </a:lnTo>
                  <a:lnTo>
                    <a:pt x="18761" y="469662"/>
                  </a:lnTo>
                  <a:lnTo>
                    <a:pt x="16910" y="478055"/>
                  </a:lnTo>
                  <a:lnTo>
                    <a:pt x="13337" y="480140"/>
                  </a:lnTo>
                  <a:lnTo>
                    <a:pt x="8615" y="478021"/>
                  </a:lnTo>
                  <a:lnTo>
                    <a:pt x="5467" y="471929"/>
                  </a:lnTo>
                  <a:lnTo>
                    <a:pt x="0" y="415538"/>
                  </a:lnTo>
                  <a:lnTo>
                    <a:pt x="5005" y="374896"/>
                  </a:lnTo>
                  <a:lnTo>
                    <a:pt x="19487" y="338808"/>
                  </a:lnTo>
                  <a:lnTo>
                    <a:pt x="27922" y="331157"/>
                  </a:lnTo>
                  <a:lnTo>
                    <a:pt x="49774" y="322656"/>
                  </a:lnTo>
                  <a:lnTo>
                    <a:pt x="75083" y="325117"/>
                  </a:lnTo>
                  <a:lnTo>
                    <a:pt x="99590" y="334009"/>
                  </a:lnTo>
                  <a:lnTo>
                    <a:pt x="126540" y="353339"/>
                  </a:lnTo>
                  <a:lnTo>
                    <a:pt x="148174" y="381944"/>
                  </a:lnTo>
                  <a:lnTo>
                    <a:pt x="170423" y="440964"/>
                  </a:lnTo>
                  <a:lnTo>
                    <a:pt x="17815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24904" y="429176"/>
              <a:ext cx="195723" cy="182720"/>
            </a:xfrm>
            <a:custGeom>
              <a:avLst/>
              <a:gdLst/>
              <a:ahLst/>
              <a:cxnLst/>
              <a:rect l="0" t="0" r="0" b="0"/>
              <a:pathLst>
                <a:path w="195723" h="182720">
                  <a:moveTo>
                    <a:pt x="132550" y="76191"/>
                  </a:moveTo>
                  <a:lnTo>
                    <a:pt x="117978" y="33500"/>
                  </a:lnTo>
                  <a:lnTo>
                    <a:pt x="112307" y="23164"/>
                  </a:lnTo>
                  <a:lnTo>
                    <a:pt x="96647" y="8560"/>
                  </a:lnTo>
                  <a:lnTo>
                    <a:pt x="87558" y="3028"/>
                  </a:lnTo>
                  <a:lnTo>
                    <a:pt x="68100" y="0"/>
                  </a:lnTo>
                  <a:lnTo>
                    <a:pt x="57998" y="831"/>
                  </a:lnTo>
                  <a:lnTo>
                    <a:pt x="40535" y="7993"/>
                  </a:lnTo>
                  <a:lnTo>
                    <a:pt x="32602" y="13178"/>
                  </a:lnTo>
                  <a:lnTo>
                    <a:pt x="10259" y="42833"/>
                  </a:lnTo>
                  <a:lnTo>
                    <a:pt x="0" y="86844"/>
                  </a:lnTo>
                  <a:lnTo>
                    <a:pt x="2549" y="131340"/>
                  </a:lnTo>
                  <a:lnTo>
                    <a:pt x="10821" y="153735"/>
                  </a:lnTo>
                  <a:lnTo>
                    <a:pt x="16303" y="162982"/>
                  </a:lnTo>
                  <a:lnTo>
                    <a:pt x="31752" y="176376"/>
                  </a:lnTo>
                  <a:lnTo>
                    <a:pt x="40785" y="181586"/>
                  </a:lnTo>
                  <a:lnTo>
                    <a:pt x="50317" y="182719"/>
                  </a:lnTo>
                  <a:lnTo>
                    <a:pt x="70266" y="177739"/>
                  </a:lnTo>
                  <a:lnTo>
                    <a:pt x="78159" y="170796"/>
                  </a:lnTo>
                  <a:lnTo>
                    <a:pt x="94858" y="138668"/>
                  </a:lnTo>
                  <a:lnTo>
                    <a:pt x="107861" y="85889"/>
                  </a:lnTo>
                  <a:lnTo>
                    <a:pt x="109072" y="72128"/>
                  </a:lnTo>
                  <a:lnTo>
                    <a:pt x="111049" y="66464"/>
                  </a:lnTo>
                  <a:lnTo>
                    <a:pt x="113537" y="66197"/>
                  </a:lnTo>
                  <a:lnTo>
                    <a:pt x="116365" y="69528"/>
                  </a:lnTo>
                  <a:lnTo>
                    <a:pt x="141769" y="128634"/>
                  </a:lnTo>
                  <a:lnTo>
                    <a:pt x="161278" y="160360"/>
                  </a:lnTo>
                  <a:lnTo>
                    <a:pt x="168080" y="166229"/>
                  </a:lnTo>
                  <a:lnTo>
                    <a:pt x="174954" y="168972"/>
                  </a:lnTo>
                  <a:lnTo>
                    <a:pt x="195722" y="170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62858" y="439252"/>
              <a:ext cx="155028" cy="389943"/>
            </a:xfrm>
            <a:custGeom>
              <a:avLst/>
              <a:gdLst/>
              <a:ahLst/>
              <a:cxnLst/>
              <a:rect l="0" t="0" r="0" b="0"/>
              <a:pathLst>
                <a:path w="155028" h="389943">
                  <a:moveTo>
                    <a:pt x="10410" y="87172"/>
                  </a:moveTo>
                  <a:lnTo>
                    <a:pt x="18743" y="147556"/>
                  </a:lnTo>
                  <a:lnTo>
                    <a:pt x="20288" y="199040"/>
                  </a:lnTo>
                  <a:lnTo>
                    <a:pt x="26399" y="252769"/>
                  </a:lnTo>
                  <a:lnTo>
                    <a:pt x="30466" y="312819"/>
                  </a:lnTo>
                  <a:lnTo>
                    <a:pt x="31269" y="370954"/>
                  </a:lnTo>
                  <a:lnTo>
                    <a:pt x="31335" y="385154"/>
                  </a:lnTo>
                  <a:lnTo>
                    <a:pt x="30209" y="389942"/>
                  </a:lnTo>
                  <a:lnTo>
                    <a:pt x="28289" y="388455"/>
                  </a:lnTo>
                  <a:lnTo>
                    <a:pt x="13501" y="331655"/>
                  </a:lnTo>
                  <a:lnTo>
                    <a:pt x="4437" y="281144"/>
                  </a:lnTo>
                  <a:lnTo>
                    <a:pt x="1231" y="223414"/>
                  </a:lnTo>
                  <a:lnTo>
                    <a:pt x="281" y="169914"/>
                  </a:lnTo>
                  <a:lnTo>
                    <a:pt x="0" y="122737"/>
                  </a:lnTo>
                  <a:lnTo>
                    <a:pt x="3024" y="61226"/>
                  </a:lnTo>
                  <a:lnTo>
                    <a:pt x="9467" y="38206"/>
                  </a:lnTo>
                  <a:lnTo>
                    <a:pt x="20129" y="20176"/>
                  </a:lnTo>
                  <a:lnTo>
                    <a:pt x="35787" y="7483"/>
                  </a:lnTo>
                  <a:lnTo>
                    <a:pt x="44875" y="2461"/>
                  </a:lnTo>
                  <a:lnTo>
                    <a:pt x="67452" y="0"/>
                  </a:lnTo>
                  <a:lnTo>
                    <a:pt x="90744" y="3975"/>
                  </a:lnTo>
                  <a:lnTo>
                    <a:pt x="108895" y="13541"/>
                  </a:lnTo>
                  <a:lnTo>
                    <a:pt x="132267" y="37670"/>
                  </a:lnTo>
                  <a:lnTo>
                    <a:pt x="148421" y="67046"/>
                  </a:lnTo>
                  <a:lnTo>
                    <a:pt x="155027" y="103566"/>
                  </a:lnTo>
                  <a:lnTo>
                    <a:pt x="150334" y="124094"/>
                  </a:lnTo>
                  <a:lnTo>
                    <a:pt x="128256" y="156337"/>
                  </a:lnTo>
                  <a:lnTo>
                    <a:pt x="102649" y="172526"/>
                  </a:lnTo>
                  <a:lnTo>
                    <a:pt x="41995" y="192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25952" y="210569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49263"/>
                  </a:lnTo>
                  <a:lnTo>
                    <a:pt x="0" y="101684"/>
                  </a:lnTo>
                  <a:lnTo>
                    <a:pt x="0" y="145019"/>
                  </a:lnTo>
                  <a:lnTo>
                    <a:pt x="3119" y="188455"/>
                  </a:lnTo>
                  <a:lnTo>
                    <a:pt x="8333" y="249251"/>
                  </a:lnTo>
                  <a:lnTo>
                    <a:pt x="9878" y="304310"/>
                  </a:lnTo>
                  <a:lnTo>
                    <a:pt x="10336" y="354548"/>
                  </a:lnTo>
                  <a:lnTo>
                    <a:pt x="10471" y="395950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31195" y="347440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72168" y="11453"/>
                  </a:lnTo>
                  <a:lnTo>
                    <a:pt x="113038" y="19160"/>
                  </a:lnTo>
                  <a:lnTo>
                    <a:pt x="56297" y="2185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17863" y="387007"/>
              <a:ext cx="150245" cy="226649"/>
            </a:xfrm>
            <a:custGeom>
              <a:avLst/>
              <a:gdLst/>
              <a:ahLst/>
              <a:cxnLst/>
              <a:rect l="0" t="0" r="0" b="0"/>
              <a:pathLst>
                <a:path w="150245" h="226649">
                  <a:moveTo>
                    <a:pt x="13374" y="118360"/>
                  </a:moveTo>
                  <a:lnTo>
                    <a:pt x="68419" y="100402"/>
                  </a:lnTo>
                  <a:lnTo>
                    <a:pt x="104033" y="88993"/>
                  </a:lnTo>
                  <a:lnTo>
                    <a:pt x="122297" y="77622"/>
                  </a:lnTo>
                  <a:lnTo>
                    <a:pt x="135094" y="61650"/>
                  </a:lnTo>
                  <a:lnTo>
                    <a:pt x="140144" y="52477"/>
                  </a:lnTo>
                  <a:lnTo>
                    <a:pt x="140002" y="42853"/>
                  </a:lnTo>
                  <a:lnTo>
                    <a:pt x="130484" y="22800"/>
                  </a:lnTo>
                  <a:lnTo>
                    <a:pt x="114556" y="8429"/>
                  </a:lnTo>
                  <a:lnTo>
                    <a:pt x="105395" y="2959"/>
                  </a:lnTo>
                  <a:lnTo>
                    <a:pt x="85858" y="0"/>
                  </a:lnTo>
                  <a:lnTo>
                    <a:pt x="75734" y="849"/>
                  </a:lnTo>
                  <a:lnTo>
                    <a:pt x="58247" y="8031"/>
                  </a:lnTo>
                  <a:lnTo>
                    <a:pt x="27957" y="31706"/>
                  </a:lnTo>
                  <a:lnTo>
                    <a:pt x="12105" y="57590"/>
                  </a:lnTo>
                  <a:lnTo>
                    <a:pt x="0" y="98665"/>
                  </a:lnTo>
                  <a:lnTo>
                    <a:pt x="183" y="142290"/>
                  </a:lnTo>
                  <a:lnTo>
                    <a:pt x="13235" y="179263"/>
                  </a:lnTo>
                  <a:lnTo>
                    <a:pt x="37509" y="206856"/>
                  </a:lnTo>
                  <a:lnTo>
                    <a:pt x="72518" y="224260"/>
                  </a:lnTo>
                  <a:lnTo>
                    <a:pt x="95812" y="226648"/>
                  </a:lnTo>
                  <a:lnTo>
                    <a:pt x="125538" y="221416"/>
                  </a:lnTo>
                  <a:lnTo>
                    <a:pt x="150244" y="213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44211" y="389554"/>
              <a:ext cx="176581" cy="212043"/>
            </a:xfrm>
            <a:custGeom>
              <a:avLst/>
              <a:gdLst/>
              <a:ahLst/>
              <a:cxnLst/>
              <a:rect l="0" t="0" r="0" b="0"/>
              <a:pathLst>
                <a:path w="176581" h="212043">
                  <a:moveTo>
                    <a:pt x="8124" y="94756"/>
                  </a:moveTo>
                  <a:lnTo>
                    <a:pt x="2535" y="111524"/>
                  </a:lnTo>
                  <a:lnTo>
                    <a:pt x="6030" y="129115"/>
                  </a:lnTo>
                  <a:lnTo>
                    <a:pt x="25396" y="186585"/>
                  </a:lnTo>
                  <a:lnTo>
                    <a:pt x="33779" y="212042"/>
                  </a:lnTo>
                  <a:lnTo>
                    <a:pt x="32004" y="202645"/>
                  </a:lnTo>
                  <a:lnTo>
                    <a:pt x="5710" y="141114"/>
                  </a:lnTo>
                  <a:lnTo>
                    <a:pt x="0" y="100953"/>
                  </a:lnTo>
                  <a:lnTo>
                    <a:pt x="3897" y="65007"/>
                  </a:lnTo>
                  <a:lnTo>
                    <a:pt x="15604" y="46049"/>
                  </a:lnTo>
                  <a:lnTo>
                    <a:pt x="32506" y="30995"/>
                  </a:lnTo>
                  <a:lnTo>
                    <a:pt x="51716" y="20405"/>
                  </a:lnTo>
                  <a:lnTo>
                    <a:pt x="108285" y="12479"/>
                  </a:lnTo>
                  <a:lnTo>
                    <a:pt x="156374" y="7794"/>
                  </a:lnTo>
                  <a:lnTo>
                    <a:pt x="1765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12944" y="141622"/>
              <a:ext cx="282778" cy="432105"/>
            </a:xfrm>
            <a:custGeom>
              <a:avLst/>
              <a:gdLst/>
              <a:ahLst/>
              <a:cxnLst/>
              <a:rect l="0" t="0" r="0" b="0"/>
              <a:pathLst>
                <a:path w="282778" h="432105">
                  <a:moveTo>
                    <a:pt x="223785" y="16305"/>
                  </a:moveTo>
                  <a:lnTo>
                    <a:pt x="165169" y="16305"/>
                  </a:lnTo>
                  <a:lnTo>
                    <a:pt x="105452" y="7972"/>
                  </a:lnTo>
                  <a:lnTo>
                    <a:pt x="44686" y="0"/>
                  </a:lnTo>
                  <a:lnTo>
                    <a:pt x="18623" y="2429"/>
                  </a:lnTo>
                  <a:lnTo>
                    <a:pt x="9801" y="8224"/>
                  </a:lnTo>
                  <a:lnTo>
                    <a:pt x="3920" y="16767"/>
                  </a:lnTo>
                  <a:lnTo>
                    <a:pt x="0" y="27141"/>
                  </a:lnTo>
                  <a:lnTo>
                    <a:pt x="943" y="84649"/>
                  </a:lnTo>
                  <a:lnTo>
                    <a:pt x="5462" y="142282"/>
                  </a:lnTo>
                  <a:lnTo>
                    <a:pt x="8046" y="156442"/>
                  </a:lnTo>
                  <a:lnTo>
                    <a:pt x="10939" y="162372"/>
                  </a:lnTo>
                  <a:lnTo>
                    <a:pt x="14038" y="162816"/>
                  </a:lnTo>
                  <a:lnTo>
                    <a:pt x="17273" y="159603"/>
                  </a:lnTo>
                  <a:lnTo>
                    <a:pt x="38594" y="149491"/>
                  </a:lnTo>
                  <a:lnTo>
                    <a:pt x="60370" y="148808"/>
                  </a:lnTo>
                  <a:lnTo>
                    <a:pt x="118947" y="161006"/>
                  </a:lnTo>
                  <a:lnTo>
                    <a:pt x="168805" y="177512"/>
                  </a:lnTo>
                  <a:lnTo>
                    <a:pt x="189991" y="190898"/>
                  </a:lnTo>
                  <a:lnTo>
                    <a:pt x="215072" y="219335"/>
                  </a:lnTo>
                  <a:lnTo>
                    <a:pt x="251638" y="278293"/>
                  </a:lnTo>
                  <a:lnTo>
                    <a:pt x="277553" y="322559"/>
                  </a:lnTo>
                  <a:lnTo>
                    <a:pt x="282777" y="348170"/>
                  </a:lnTo>
                  <a:lnTo>
                    <a:pt x="278860" y="375150"/>
                  </a:lnTo>
                  <a:lnTo>
                    <a:pt x="263500" y="410408"/>
                  </a:lnTo>
                  <a:lnTo>
                    <a:pt x="257281" y="419421"/>
                  </a:lnTo>
                  <a:lnTo>
                    <a:pt x="248455" y="425429"/>
                  </a:lnTo>
                  <a:lnTo>
                    <a:pt x="226171" y="432104"/>
                  </a:lnTo>
                  <a:lnTo>
                    <a:pt x="167671" y="427984"/>
                  </a:lnTo>
                  <a:lnTo>
                    <a:pt x="116774" y="415906"/>
                  </a:lnTo>
                  <a:lnTo>
                    <a:pt x="62007" y="402255"/>
                  </a:lnTo>
                  <a:lnTo>
                    <a:pt x="13215" y="374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68443" y="147398"/>
              <a:ext cx="10525" cy="421141"/>
            </a:xfrm>
            <a:custGeom>
              <a:avLst/>
              <a:gdLst/>
              <a:ahLst/>
              <a:cxnLst/>
              <a:rect l="0" t="0" r="0" b="0"/>
              <a:pathLst>
                <a:path w="10525" h="421141">
                  <a:moveTo>
                    <a:pt x="10524" y="0"/>
                  </a:moveTo>
                  <a:lnTo>
                    <a:pt x="2191" y="37478"/>
                  </a:lnTo>
                  <a:lnTo>
                    <a:pt x="430" y="100080"/>
                  </a:lnTo>
                  <a:lnTo>
                    <a:pt x="125" y="159505"/>
                  </a:lnTo>
                  <a:lnTo>
                    <a:pt x="34" y="221566"/>
                  </a:lnTo>
                  <a:lnTo>
                    <a:pt x="7" y="278819"/>
                  </a:lnTo>
                  <a:lnTo>
                    <a:pt x="0" y="332828"/>
                  </a:lnTo>
                  <a:lnTo>
                    <a:pt x="8330" y="395040"/>
                  </a:lnTo>
                  <a:lnTo>
                    <a:pt x="1052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78926" y="168455"/>
              <a:ext cx="389555" cy="31587"/>
            </a:xfrm>
            <a:custGeom>
              <a:avLst/>
              <a:gdLst/>
              <a:ahLst/>
              <a:cxnLst/>
              <a:rect l="0" t="0" r="0" b="0"/>
              <a:pathLst>
                <a:path w="389555" h="31587">
                  <a:moveTo>
                    <a:pt x="389554" y="0"/>
                  </a:moveTo>
                  <a:lnTo>
                    <a:pt x="352077" y="8334"/>
                  </a:lnTo>
                  <a:lnTo>
                    <a:pt x="300653" y="10095"/>
                  </a:lnTo>
                  <a:lnTo>
                    <a:pt x="253769" y="10400"/>
                  </a:lnTo>
                  <a:lnTo>
                    <a:pt x="202833" y="10491"/>
                  </a:lnTo>
                  <a:lnTo>
                    <a:pt x="150696" y="16107"/>
                  </a:lnTo>
                  <a:lnTo>
                    <a:pt x="98203" y="19591"/>
                  </a:lnTo>
                  <a:lnTo>
                    <a:pt x="38809" y="2193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84253" y="407350"/>
              <a:ext cx="158297" cy="182246"/>
            </a:xfrm>
            <a:custGeom>
              <a:avLst/>
              <a:gdLst/>
              <a:ahLst/>
              <a:cxnLst/>
              <a:rect l="0" t="0" r="0" b="0"/>
              <a:pathLst>
                <a:path w="158297" h="182246">
                  <a:moveTo>
                    <a:pt x="0" y="76960"/>
                  </a:moveTo>
                  <a:lnTo>
                    <a:pt x="58617" y="76960"/>
                  </a:lnTo>
                  <a:lnTo>
                    <a:pt x="111621" y="68555"/>
                  </a:lnTo>
                  <a:lnTo>
                    <a:pt x="135006" y="62306"/>
                  </a:lnTo>
                  <a:lnTo>
                    <a:pt x="143816" y="56662"/>
                  </a:lnTo>
                  <a:lnTo>
                    <a:pt x="156725" y="41033"/>
                  </a:lnTo>
                  <a:lnTo>
                    <a:pt x="158296" y="33122"/>
                  </a:lnTo>
                  <a:lnTo>
                    <a:pt x="157003" y="25508"/>
                  </a:lnTo>
                  <a:lnTo>
                    <a:pt x="153802" y="18092"/>
                  </a:lnTo>
                  <a:lnTo>
                    <a:pt x="140886" y="6733"/>
                  </a:lnTo>
                  <a:lnTo>
                    <a:pt x="132528" y="2066"/>
                  </a:lnTo>
                  <a:lnTo>
                    <a:pt x="110764" y="0"/>
                  </a:lnTo>
                  <a:lnTo>
                    <a:pt x="64253" y="8206"/>
                  </a:lnTo>
                  <a:lnTo>
                    <a:pt x="31906" y="23313"/>
                  </a:lnTo>
                  <a:lnTo>
                    <a:pt x="16910" y="39079"/>
                  </a:lnTo>
                  <a:lnTo>
                    <a:pt x="7515" y="58955"/>
                  </a:lnTo>
                  <a:lnTo>
                    <a:pt x="3396" y="96452"/>
                  </a:lnTo>
                  <a:lnTo>
                    <a:pt x="10235" y="134858"/>
                  </a:lnTo>
                  <a:lnTo>
                    <a:pt x="20536" y="153775"/>
                  </a:lnTo>
                  <a:lnTo>
                    <a:pt x="36033" y="166862"/>
                  </a:lnTo>
                  <a:lnTo>
                    <a:pt x="55789" y="175409"/>
                  </a:lnTo>
                  <a:lnTo>
                    <a:pt x="115813" y="182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27979" y="374462"/>
              <a:ext cx="188404" cy="212374"/>
            </a:xfrm>
            <a:custGeom>
              <a:avLst/>
              <a:gdLst/>
              <a:ahLst/>
              <a:cxnLst/>
              <a:rect l="0" t="0" r="0" b="0"/>
              <a:pathLst>
                <a:path w="188404" h="212374">
                  <a:moveTo>
                    <a:pt x="156356" y="15092"/>
                  </a:moveTo>
                  <a:lnTo>
                    <a:pt x="112394" y="438"/>
                  </a:lnTo>
                  <a:lnTo>
                    <a:pt x="92364" y="0"/>
                  </a:lnTo>
                  <a:lnTo>
                    <a:pt x="50909" y="9251"/>
                  </a:lnTo>
                  <a:lnTo>
                    <a:pt x="25027" y="24540"/>
                  </a:lnTo>
                  <a:lnTo>
                    <a:pt x="2540" y="43888"/>
                  </a:lnTo>
                  <a:lnTo>
                    <a:pt x="0" y="51836"/>
                  </a:lnTo>
                  <a:lnTo>
                    <a:pt x="3417" y="70027"/>
                  </a:lnTo>
                  <a:lnTo>
                    <a:pt x="8773" y="77452"/>
                  </a:lnTo>
                  <a:lnTo>
                    <a:pt x="24083" y="88821"/>
                  </a:lnTo>
                  <a:lnTo>
                    <a:pt x="81067" y="101057"/>
                  </a:lnTo>
                  <a:lnTo>
                    <a:pt x="141156" y="118266"/>
                  </a:lnTo>
                  <a:lnTo>
                    <a:pt x="183355" y="149099"/>
                  </a:lnTo>
                  <a:lnTo>
                    <a:pt x="187224" y="157073"/>
                  </a:lnTo>
                  <a:lnTo>
                    <a:pt x="188403" y="175291"/>
                  </a:lnTo>
                  <a:lnTo>
                    <a:pt x="184739" y="182722"/>
                  </a:lnTo>
                  <a:lnTo>
                    <a:pt x="171311" y="194099"/>
                  </a:lnTo>
                  <a:lnTo>
                    <a:pt x="138430" y="207081"/>
                  </a:lnTo>
                  <a:lnTo>
                    <a:pt x="81672" y="212373"/>
                  </a:lnTo>
                  <a:lnTo>
                    <a:pt x="51071" y="204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73848" y="178984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5685" y="214536"/>
                  </a:lnTo>
                  <a:lnTo>
                    <a:pt x="19465" y="274916"/>
                  </a:lnTo>
                  <a:lnTo>
                    <a:pt x="27978" y="334154"/>
                  </a:lnTo>
                  <a:lnTo>
                    <a:pt x="30874" y="383464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26450" y="305326"/>
              <a:ext cx="273741" cy="31586"/>
            </a:xfrm>
            <a:custGeom>
              <a:avLst/>
              <a:gdLst/>
              <a:ahLst/>
              <a:cxnLst/>
              <a:rect l="0" t="0" r="0" b="0"/>
              <a:pathLst>
                <a:path w="273741" h="31586">
                  <a:moveTo>
                    <a:pt x="273740" y="0"/>
                  </a:moveTo>
                  <a:lnTo>
                    <a:pt x="216476" y="8333"/>
                  </a:lnTo>
                  <a:lnTo>
                    <a:pt x="161173" y="15684"/>
                  </a:lnTo>
                  <a:lnTo>
                    <a:pt x="99643" y="21165"/>
                  </a:lnTo>
                  <a:lnTo>
                    <a:pt x="37403" y="291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13015" y="147153"/>
              <a:ext cx="292586" cy="548405"/>
            </a:xfrm>
            <a:custGeom>
              <a:avLst/>
              <a:gdLst/>
              <a:ahLst/>
              <a:cxnLst/>
              <a:rect l="0" t="0" r="0" b="0"/>
              <a:pathLst>
                <a:path w="292586" h="548405">
                  <a:moveTo>
                    <a:pt x="18844" y="147644"/>
                  </a:moveTo>
                  <a:lnTo>
                    <a:pt x="2056" y="211095"/>
                  </a:lnTo>
                  <a:lnTo>
                    <a:pt x="221" y="258601"/>
                  </a:lnTo>
                  <a:lnTo>
                    <a:pt x="5397" y="309722"/>
                  </a:lnTo>
                  <a:lnTo>
                    <a:pt x="10858" y="373159"/>
                  </a:lnTo>
                  <a:lnTo>
                    <a:pt x="23858" y="424090"/>
                  </a:lnTo>
                  <a:lnTo>
                    <a:pt x="21852" y="419078"/>
                  </a:lnTo>
                  <a:lnTo>
                    <a:pt x="13519" y="358551"/>
                  </a:lnTo>
                  <a:lnTo>
                    <a:pt x="9343" y="298186"/>
                  </a:lnTo>
                  <a:lnTo>
                    <a:pt x="8620" y="240213"/>
                  </a:lnTo>
                  <a:lnTo>
                    <a:pt x="7236" y="182091"/>
                  </a:lnTo>
                  <a:lnTo>
                    <a:pt x="0" y="122993"/>
                  </a:lnTo>
                  <a:lnTo>
                    <a:pt x="3813" y="61277"/>
                  </a:lnTo>
                  <a:lnTo>
                    <a:pt x="12571" y="23788"/>
                  </a:lnTo>
                  <a:lnTo>
                    <a:pt x="18171" y="14771"/>
                  </a:lnTo>
                  <a:lnTo>
                    <a:pt x="33753" y="1632"/>
                  </a:lnTo>
                  <a:lnTo>
                    <a:pt x="42821" y="0"/>
                  </a:lnTo>
                  <a:lnTo>
                    <a:pt x="62256" y="4426"/>
                  </a:lnTo>
                  <a:lnTo>
                    <a:pt x="87339" y="20071"/>
                  </a:lnTo>
                  <a:lnTo>
                    <a:pt x="109589" y="50703"/>
                  </a:lnTo>
                  <a:lnTo>
                    <a:pt x="133666" y="111482"/>
                  </a:lnTo>
                  <a:lnTo>
                    <a:pt x="142910" y="171307"/>
                  </a:lnTo>
                  <a:lnTo>
                    <a:pt x="138923" y="214057"/>
                  </a:lnTo>
                  <a:lnTo>
                    <a:pt x="124743" y="250770"/>
                  </a:lnTo>
                  <a:lnTo>
                    <a:pt x="105723" y="278286"/>
                  </a:lnTo>
                  <a:lnTo>
                    <a:pt x="85923" y="287596"/>
                  </a:lnTo>
                  <a:lnTo>
                    <a:pt x="74092" y="290078"/>
                  </a:lnTo>
                  <a:lnTo>
                    <a:pt x="69714" y="292903"/>
                  </a:lnTo>
                  <a:lnTo>
                    <a:pt x="70305" y="295956"/>
                  </a:lnTo>
                  <a:lnTo>
                    <a:pt x="74208" y="299161"/>
                  </a:lnTo>
                  <a:lnTo>
                    <a:pt x="101573" y="358037"/>
                  </a:lnTo>
                  <a:lnTo>
                    <a:pt x="126588" y="413953"/>
                  </a:lnTo>
                  <a:lnTo>
                    <a:pt x="152691" y="467620"/>
                  </a:lnTo>
                  <a:lnTo>
                    <a:pt x="203426" y="521982"/>
                  </a:lnTo>
                  <a:lnTo>
                    <a:pt x="231072" y="543869"/>
                  </a:lnTo>
                  <a:lnTo>
                    <a:pt x="241048" y="547495"/>
                  </a:lnTo>
                  <a:lnTo>
                    <a:pt x="261491" y="548404"/>
                  </a:lnTo>
                  <a:lnTo>
                    <a:pt x="276035" y="544908"/>
                  </a:lnTo>
                  <a:lnTo>
                    <a:pt x="292585" y="537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48649" y="419215"/>
              <a:ext cx="120123" cy="180910"/>
            </a:xfrm>
            <a:custGeom>
              <a:avLst/>
              <a:gdLst/>
              <a:ahLst/>
              <a:cxnLst/>
              <a:rect l="0" t="0" r="0" b="0"/>
              <a:pathLst>
                <a:path w="120123" h="180910">
                  <a:moveTo>
                    <a:pt x="4309" y="86152"/>
                  </a:moveTo>
                  <a:lnTo>
                    <a:pt x="41786" y="94486"/>
                  </a:lnTo>
                  <a:lnTo>
                    <a:pt x="53859" y="95217"/>
                  </a:lnTo>
                  <a:lnTo>
                    <a:pt x="73515" y="89791"/>
                  </a:lnTo>
                  <a:lnTo>
                    <a:pt x="82031" y="85069"/>
                  </a:lnTo>
                  <a:lnTo>
                    <a:pt x="94613" y="70463"/>
                  </a:lnTo>
                  <a:lnTo>
                    <a:pt x="99607" y="61655"/>
                  </a:lnTo>
                  <a:lnTo>
                    <a:pt x="102036" y="39390"/>
                  </a:lnTo>
                  <a:lnTo>
                    <a:pt x="101045" y="26901"/>
                  </a:lnTo>
                  <a:lnTo>
                    <a:pt x="95706" y="17406"/>
                  </a:lnTo>
                  <a:lnTo>
                    <a:pt x="77295" y="3736"/>
                  </a:lnTo>
                  <a:lnTo>
                    <a:pt x="56634" y="0"/>
                  </a:lnTo>
                  <a:lnTo>
                    <a:pt x="35753" y="3409"/>
                  </a:lnTo>
                  <a:lnTo>
                    <a:pt x="14775" y="12723"/>
                  </a:lnTo>
                  <a:lnTo>
                    <a:pt x="7776" y="21991"/>
                  </a:lnTo>
                  <a:lnTo>
                    <a:pt x="0" y="47888"/>
                  </a:lnTo>
                  <a:lnTo>
                    <a:pt x="1212" y="84173"/>
                  </a:lnTo>
                  <a:lnTo>
                    <a:pt x="20508" y="127875"/>
                  </a:lnTo>
                  <a:lnTo>
                    <a:pt x="33344" y="149150"/>
                  </a:lnTo>
                  <a:lnTo>
                    <a:pt x="53089" y="164064"/>
                  </a:lnTo>
                  <a:lnTo>
                    <a:pt x="87392" y="175918"/>
                  </a:lnTo>
                  <a:lnTo>
                    <a:pt x="120122" y="180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89828" y="410611"/>
              <a:ext cx="126343" cy="137049"/>
            </a:xfrm>
            <a:custGeom>
              <a:avLst/>
              <a:gdLst/>
              <a:ahLst/>
              <a:cxnLst/>
              <a:rect l="0" t="0" r="0" b="0"/>
              <a:pathLst>
                <a:path w="126343" h="137049">
                  <a:moveTo>
                    <a:pt x="0" y="0"/>
                  </a:moveTo>
                  <a:lnTo>
                    <a:pt x="28681" y="53875"/>
                  </a:lnTo>
                  <a:lnTo>
                    <a:pt x="59806" y="114752"/>
                  </a:lnTo>
                  <a:lnTo>
                    <a:pt x="71814" y="131329"/>
                  </a:lnTo>
                  <a:lnTo>
                    <a:pt x="79461" y="135516"/>
                  </a:lnTo>
                  <a:lnTo>
                    <a:pt x="97317" y="137048"/>
                  </a:lnTo>
                  <a:lnTo>
                    <a:pt x="104652" y="132310"/>
                  </a:lnTo>
                  <a:lnTo>
                    <a:pt x="115922" y="114566"/>
                  </a:lnTo>
                  <a:lnTo>
                    <a:pt x="126342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89869" y="40008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9878" y="162314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68812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68621" y="418377"/>
              <a:ext cx="110762" cy="157492"/>
            </a:xfrm>
            <a:custGeom>
              <a:avLst/>
              <a:gdLst/>
              <a:ahLst/>
              <a:cxnLst/>
              <a:rect l="0" t="0" r="0" b="0"/>
              <a:pathLst>
                <a:path w="110762" h="157492">
                  <a:moveTo>
                    <a:pt x="16005" y="76462"/>
                  </a:moveTo>
                  <a:lnTo>
                    <a:pt x="38362" y="76462"/>
                  </a:lnTo>
                  <a:lnTo>
                    <a:pt x="55577" y="70223"/>
                  </a:lnTo>
                  <a:lnTo>
                    <a:pt x="85692" y="47154"/>
                  </a:lnTo>
                  <a:lnTo>
                    <a:pt x="89369" y="39375"/>
                  </a:lnTo>
                  <a:lnTo>
                    <a:pt x="90335" y="21375"/>
                  </a:lnTo>
                  <a:lnTo>
                    <a:pt x="86615" y="14001"/>
                  </a:lnTo>
                  <a:lnTo>
                    <a:pt x="73124" y="2688"/>
                  </a:lnTo>
                  <a:lnTo>
                    <a:pt x="52310" y="0"/>
                  </a:lnTo>
                  <a:lnTo>
                    <a:pt x="40208" y="921"/>
                  </a:lnTo>
                  <a:lnTo>
                    <a:pt x="29801" y="6214"/>
                  </a:lnTo>
                  <a:lnTo>
                    <a:pt x="11997" y="24573"/>
                  </a:lnTo>
                  <a:lnTo>
                    <a:pt x="2526" y="48331"/>
                  </a:lnTo>
                  <a:lnTo>
                    <a:pt x="0" y="61218"/>
                  </a:lnTo>
                  <a:lnTo>
                    <a:pt x="3432" y="88014"/>
                  </a:lnTo>
                  <a:lnTo>
                    <a:pt x="12756" y="113182"/>
                  </a:lnTo>
                  <a:lnTo>
                    <a:pt x="24700" y="132166"/>
                  </a:lnTo>
                  <a:lnTo>
                    <a:pt x="40926" y="145283"/>
                  </a:lnTo>
                  <a:lnTo>
                    <a:pt x="61006" y="153842"/>
                  </a:lnTo>
                  <a:lnTo>
                    <a:pt x="93939" y="157491"/>
                  </a:lnTo>
                  <a:lnTo>
                    <a:pt x="99546" y="156218"/>
                  </a:lnTo>
                  <a:lnTo>
                    <a:pt x="110761" y="150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94850" y="357968"/>
              <a:ext cx="310916" cy="182026"/>
            </a:xfrm>
            <a:custGeom>
              <a:avLst/>
              <a:gdLst/>
              <a:ahLst/>
              <a:cxnLst/>
              <a:rect l="0" t="0" r="0" b="0"/>
              <a:pathLst>
                <a:path w="310916" h="182026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3309" y="112886"/>
                  </a:lnTo>
                  <a:lnTo>
                    <a:pt x="24513" y="145362"/>
                  </a:lnTo>
                  <a:lnTo>
                    <a:pt x="35837" y="162482"/>
                  </a:lnTo>
                  <a:lnTo>
                    <a:pt x="51788" y="174770"/>
                  </a:lnTo>
                  <a:lnTo>
                    <a:pt x="60955" y="179684"/>
                  </a:lnTo>
                  <a:lnTo>
                    <a:pt x="80498" y="182025"/>
                  </a:lnTo>
                  <a:lnTo>
                    <a:pt x="99714" y="177997"/>
                  </a:lnTo>
                  <a:lnTo>
                    <a:pt x="116053" y="168407"/>
                  </a:lnTo>
                  <a:lnTo>
                    <a:pt x="127993" y="153227"/>
                  </a:lnTo>
                  <a:lnTo>
                    <a:pt x="150130" y="103280"/>
                  </a:lnTo>
                  <a:lnTo>
                    <a:pt x="155761" y="101609"/>
                  </a:lnTo>
                  <a:lnTo>
                    <a:pt x="161856" y="102834"/>
                  </a:lnTo>
                  <a:lnTo>
                    <a:pt x="174867" y="113555"/>
                  </a:lnTo>
                  <a:lnTo>
                    <a:pt x="223226" y="173880"/>
                  </a:lnTo>
                  <a:lnTo>
                    <a:pt x="232569" y="177921"/>
                  </a:lnTo>
                  <a:lnTo>
                    <a:pt x="255427" y="179292"/>
                  </a:lnTo>
                  <a:lnTo>
                    <a:pt x="265734" y="175680"/>
                  </a:lnTo>
                  <a:lnTo>
                    <a:pt x="283426" y="162308"/>
                  </a:lnTo>
                  <a:lnTo>
                    <a:pt x="300951" y="135049"/>
                  </a:lnTo>
                  <a:lnTo>
                    <a:pt x="308947" y="85992"/>
                  </a:lnTo>
                  <a:lnTo>
                    <a:pt x="310527" y="34361"/>
                  </a:lnTo>
                  <a:lnTo>
                    <a:pt x="3109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46802" y="653174"/>
              <a:ext cx="5190550" cy="94350"/>
            </a:xfrm>
            <a:custGeom>
              <a:avLst/>
              <a:gdLst/>
              <a:ahLst/>
              <a:cxnLst/>
              <a:rect l="0" t="0" r="0" b="0"/>
              <a:pathLst>
                <a:path w="5190550" h="94350">
                  <a:moveTo>
                    <a:pt x="5190549" y="20649"/>
                  </a:moveTo>
                  <a:lnTo>
                    <a:pt x="5135462" y="70147"/>
                  </a:lnTo>
                  <a:lnTo>
                    <a:pt x="5112644" y="77743"/>
                  </a:lnTo>
                  <a:lnTo>
                    <a:pt x="5088074" y="79950"/>
                  </a:lnTo>
                  <a:lnTo>
                    <a:pt x="5027402" y="68810"/>
                  </a:lnTo>
                  <a:lnTo>
                    <a:pt x="4963911" y="46893"/>
                  </a:lnTo>
                  <a:lnTo>
                    <a:pt x="4918287" y="46363"/>
                  </a:lnTo>
                  <a:lnTo>
                    <a:pt x="4860948" y="56664"/>
                  </a:lnTo>
                  <a:lnTo>
                    <a:pt x="4813040" y="66545"/>
                  </a:lnTo>
                  <a:lnTo>
                    <a:pt x="4761799" y="71293"/>
                  </a:lnTo>
                  <a:lnTo>
                    <a:pt x="4700488" y="64492"/>
                  </a:lnTo>
                  <a:lnTo>
                    <a:pt x="4643318" y="51883"/>
                  </a:lnTo>
                  <a:lnTo>
                    <a:pt x="4580145" y="33471"/>
                  </a:lnTo>
                  <a:lnTo>
                    <a:pt x="4523490" y="12307"/>
                  </a:lnTo>
                  <a:lnTo>
                    <a:pt x="4473496" y="3360"/>
                  </a:lnTo>
                  <a:lnTo>
                    <a:pt x="4440191" y="3606"/>
                  </a:lnTo>
                  <a:lnTo>
                    <a:pt x="4380681" y="19709"/>
                  </a:lnTo>
                  <a:lnTo>
                    <a:pt x="4318276" y="28912"/>
                  </a:lnTo>
                  <a:lnTo>
                    <a:pt x="4266983" y="36096"/>
                  </a:lnTo>
                  <a:lnTo>
                    <a:pt x="4204484" y="40598"/>
                  </a:lnTo>
                  <a:lnTo>
                    <a:pt x="4143266" y="38368"/>
                  </a:lnTo>
                  <a:lnTo>
                    <a:pt x="4085506" y="27009"/>
                  </a:lnTo>
                  <a:lnTo>
                    <a:pt x="4032243" y="13500"/>
                  </a:lnTo>
                  <a:lnTo>
                    <a:pt x="3983491" y="4233"/>
                  </a:lnTo>
                  <a:lnTo>
                    <a:pt x="3925112" y="967"/>
                  </a:lnTo>
                  <a:lnTo>
                    <a:pt x="3863360" y="0"/>
                  </a:lnTo>
                  <a:lnTo>
                    <a:pt x="3804120" y="883"/>
                  </a:lnTo>
                  <a:lnTo>
                    <a:pt x="3750883" y="11069"/>
                  </a:lnTo>
                  <a:lnTo>
                    <a:pt x="3695393" y="24346"/>
                  </a:lnTo>
                  <a:lnTo>
                    <a:pt x="3641408" y="38234"/>
                  </a:lnTo>
                  <a:lnTo>
                    <a:pt x="3587838" y="48736"/>
                  </a:lnTo>
                  <a:lnTo>
                    <a:pt x="3533230" y="58087"/>
                  </a:lnTo>
                  <a:lnTo>
                    <a:pt x="3475456" y="61378"/>
                  </a:lnTo>
                  <a:lnTo>
                    <a:pt x="3415947" y="59370"/>
                  </a:lnTo>
                  <a:lnTo>
                    <a:pt x="3364461" y="53644"/>
                  </a:lnTo>
                  <a:lnTo>
                    <a:pt x="3303601" y="44087"/>
                  </a:lnTo>
                  <a:lnTo>
                    <a:pt x="3253780" y="42412"/>
                  </a:lnTo>
                  <a:lnTo>
                    <a:pt x="3211402" y="42020"/>
                  </a:lnTo>
                  <a:lnTo>
                    <a:pt x="3151592" y="42969"/>
                  </a:lnTo>
                  <a:lnTo>
                    <a:pt x="3098163" y="53178"/>
                  </a:lnTo>
                  <a:lnTo>
                    <a:pt x="3035867" y="62671"/>
                  </a:lnTo>
                  <a:lnTo>
                    <a:pt x="2980046" y="77251"/>
                  </a:lnTo>
                  <a:lnTo>
                    <a:pt x="2925765" y="87463"/>
                  </a:lnTo>
                  <a:lnTo>
                    <a:pt x="2863408" y="92309"/>
                  </a:lnTo>
                  <a:lnTo>
                    <a:pt x="2811657" y="93744"/>
                  </a:lnTo>
                  <a:lnTo>
                    <a:pt x="2749920" y="88581"/>
                  </a:lnTo>
                  <a:lnTo>
                    <a:pt x="2696532" y="85231"/>
                  </a:lnTo>
                  <a:lnTo>
                    <a:pt x="2643807" y="75693"/>
                  </a:lnTo>
                  <a:lnTo>
                    <a:pt x="2589545" y="65664"/>
                  </a:lnTo>
                  <a:lnTo>
                    <a:pt x="2533766" y="57747"/>
                  </a:lnTo>
                  <a:lnTo>
                    <a:pt x="2474949" y="53868"/>
                  </a:lnTo>
                  <a:lnTo>
                    <a:pt x="2422427" y="52719"/>
                  </a:lnTo>
                  <a:lnTo>
                    <a:pt x="2360461" y="57967"/>
                  </a:lnTo>
                  <a:lnTo>
                    <a:pt x="2314073" y="60632"/>
                  </a:lnTo>
                  <a:lnTo>
                    <a:pt x="2254397" y="65251"/>
                  </a:lnTo>
                  <a:lnTo>
                    <a:pt x="2197203" y="71704"/>
                  </a:lnTo>
                  <a:lnTo>
                    <a:pt x="2142015" y="71808"/>
                  </a:lnTo>
                  <a:lnTo>
                    <a:pt x="2079676" y="64185"/>
                  </a:lnTo>
                  <a:lnTo>
                    <a:pt x="2024693" y="61874"/>
                  </a:lnTo>
                  <a:lnTo>
                    <a:pt x="1968772" y="51366"/>
                  </a:lnTo>
                  <a:lnTo>
                    <a:pt x="1912665" y="43614"/>
                  </a:lnTo>
                  <a:lnTo>
                    <a:pt x="1856522" y="34848"/>
                  </a:lnTo>
                  <a:lnTo>
                    <a:pt x="1800372" y="31903"/>
                  </a:lnTo>
                  <a:lnTo>
                    <a:pt x="1748900" y="31393"/>
                  </a:lnTo>
                  <a:lnTo>
                    <a:pt x="1704966" y="31273"/>
                  </a:lnTo>
                  <a:lnTo>
                    <a:pt x="1658144" y="31220"/>
                  </a:lnTo>
                  <a:lnTo>
                    <a:pt x="1610038" y="31197"/>
                  </a:lnTo>
                  <a:lnTo>
                    <a:pt x="1561362" y="31186"/>
                  </a:lnTo>
                  <a:lnTo>
                    <a:pt x="1512431" y="31182"/>
                  </a:lnTo>
                  <a:lnTo>
                    <a:pt x="1463389" y="31180"/>
                  </a:lnTo>
                  <a:lnTo>
                    <a:pt x="1417805" y="31179"/>
                  </a:lnTo>
                  <a:lnTo>
                    <a:pt x="1365835" y="31178"/>
                  </a:lnTo>
                  <a:lnTo>
                    <a:pt x="1317292" y="30008"/>
                  </a:lnTo>
                  <a:lnTo>
                    <a:pt x="1256115" y="23942"/>
                  </a:lnTo>
                  <a:lnTo>
                    <a:pt x="1206793" y="21625"/>
                  </a:lnTo>
                  <a:lnTo>
                    <a:pt x="1159034" y="20938"/>
                  </a:lnTo>
                  <a:lnTo>
                    <a:pt x="1117200" y="20778"/>
                  </a:lnTo>
                  <a:lnTo>
                    <a:pt x="1071311" y="20706"/>
                  </a:lnTo>
                  <a:lnTo>
                    <a:pt x="1011916" y="23786"/>
                  </a:lnTo>
                  <a:lnTo>
                    <a:pt x="962732" y="32107"/>
                  </a:lnTo>
                  <a:lnTo>
                    <a:pt x="906825" y="41982"/>
                  </a:lnTo>
                  <a:lnTo>
                    <a:pt x="846711" y="55799"/>
                  </a:lnTo>
                  <a:lnTo>
                    <a:pt x="795239" y="66289"/>
                  </a:lnTo>
                  <a:lnTo>
                    <a:pt x="741124" y="71217"/>
                  </a:lnTo>
                  <a:lnTo>
                    <a:pt x="682456" y="72677"/>
                  </a:lnTo>
                  <a:lnTo>
                    <a:pt x="620619" y="73110"/>
                  </a:lnTo>
                  <a:lnTo>
                    <a:pt x="575698" y="70091"/>
                  </a:lnTo>
                  <a:lnTo>
                    <a:pt x="529606" y="66020"/>
                  </a:lnTo>
                  <a:lnTo>
                    <a:pt x="485725" y="64211"/>
                  </a:lnTo>
                  <a:lnTo>
                    <a:pt x="439706" y="63407"/>
                  </a:lnTo>
                  <a:lnTo>
                    <a:pt x="394296" y="64219"/>
                  </a:lnTo>
                  <a:lnTo>
                    <a:pt x="335847" y="70084"/>
                  </a:lnTo>
                  <a:lnTo>
                    <a:pt x="282654" y="73511"/>
                  </a:lnTo>
                  <a:lnTo>
                    <a:pt x="235567" y="80246"/>
                  </a:lnTo>
                  <a:lnTo>
                    <a:pt x="186261" y="83931"/>
                  </a:lnTo>
                  <a:lnTo>
                    <a:pt x="123966" y="91944"/>
                  </a:lnTo>
                  <a:lnTo>
                    <a:pt x="61272" y="93874"/>
                  </a:lnTo>
                  <a:lnTo>
                    <a:pt x="0" y="94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47398" y="1273948"/>
            <a:ext cx="3360764" cy="484987"/>
            <a:chOff x="147398" y="1273948"/>
            <a:chExt cx="3360764" cy="484987"/>
          </a:xfrm>
        </p:grpSpPr>
        <p:sp>
          <p:nvSpPr>
            <p:cNvPr id="26" name="Freeform 25"/>
            <p:cNvSpPr/>
            <p:nvPr/>
          </p:nvSpPr>
          <p:spPr>
            <a:xfrm>
              <a:off x="147398" y="1457395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62594" y="2946"/>
                  </a:lnTo>
                  <a:lnTo>
                    <a:pt x="41858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2400" y="1273948"/>
              <a:ext cx="197196" cy="418890"/>
            </a:xfrm>
            <a:custGeom>
              <a:avLst/>
              <a:gdLst/>
              <a:ahLst/>
              <a:cxnLst/>
              <a:rect l="0" t="0" r="0" b="0"/>
              <a:pathLst>
                <a:path w="197196" h="418890">
                  <a:moveTo>
                    <a:pt x="18211" y="0"/>
                  </a:moveTo>
                  <a:lnTo>
                    <a:pt x="6758" y="48931"/>
                  </a:lnTo>
                  <a:lnTo>
                    <a:pt x="0" y="96776"/>
                  </a:lnTo>
                  <a:lnTo>
                    <a:pt x="1117" y="141758"/>
                  </a:lnTo>
                  <a:lnTo>
                    <a:pt x="6385" y="193988"/>
                  </a:lnTo>
                  <a:lnTo>
                    <a:pt x="7426" y="256601"/>
                  </a:lnTo>
                  <a:lnTo>
                    <a:pt x="7632" y="318362"/>
                  </a:lnTo>
                  <a:lnTo>
                    <a:pt x="2083" y="375361"/>
                  </a:lnTo>
                  <a:lnTo>
                    <a:pt x="4204" y="409525"/>
                  </a:lnTo>
                  <a:lnTo>
                    <a:pt x="8873" y="415737"/>
                  </a:lnTo>
                  <a:lnTo>
                    <a:pt x="15495" y="418707"/>
                  </a:lnTo>
                  <a:lnTo>
                    <a:pt x="32212" y="418889"/>
                  </a:lnTo>
                  <a:lnTo>
                    <a:pt x="93385" y="404256"/>
                  </a:lnTo>
                  <a:lnTo>
                    <a:pt x="145537" y="400907"/>
                  </a:lnTo>
                  <a:lnTo>
                    <a:pt x="169557" y="399279"/>
                  </a:lnTo>
                  <a:lnTo>
                    <a:pt x="19719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3483" y="1499985"/>
              <a:ext cx="151021" cy="147079"/>
            </a:xfrm>
            <a:custGeom>
              <a:avLst/>
              <a:gdLst/>
              <a:ahLst/>
              <a:cxnLst/>
              <a:rect l="0" t="0" r="0" b="0"/>
              <a:pathLst>
                <a:path w="151021" h="147079">
                  <a:moveTo>
                    <a:pt x="91926" y="5590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39221" y="5612"/>
                  </a:lnTo>
                  <a:lnTo>
                    <a:pt x="23268" y="15738"/>
                  </a:lnTo>
                  <a:lnTo>
                    <a:pt x="11498" y="31157"/>
                  </a:lnTo>
                  <a:lnTo>
                    <a:pt x="3538" y="50878"/>
                  </a:lnTo>
                  <a:lnTo>
                    <a:pt x="0" y="75241"/>
                  </a:lnTo>
                  <a:lnTo>
                    <a:pt x="4666" y="95427"/>
                  </a:lnTo>
                  <a:lnTo>
                    <a:pt x="26726" y="133040"/>
                  </a:lnTo>
                  <a:lnTo>
                    <a:pt x="35591" y="139689"/>
                  </a:lnTo>
                  <a:lnTo>
                    <a:pt x="57920" y="147078"/>
                  </a:lnTo>
                  <a:lnTo>
                    <a:pt x="80321" y="144122"/>
                  </a:lnTo>
                  <a:lnTo>
                    <a:pt x="109545" y="129305"/>
                  </a:lnTo>
                  <a:lnTo>
                    <a:pt x="140380" y="103337"/>
                  </a:lnTo>
                  <a:lnTo>
                    <a:pt x="148556" y="83348"/>
                  </a:lnTo>
                  <a:lnTo>
                    <a:pt x="151020" y="60036"/>
                  </a:lnTo>
                  <a:lnTo>
                    <a:pt x="148216" y="37977"/>
                  </a:lnTo>
                  <a:lnTo>
                    <a:pt x="139950" y="19594"/>
                  </a:lnTo>
                  <a:lnTo>
                    <a:pt x="134471" y="11416"/>
                  </a:lnTo>
                  <a:lnTo>
                    <a:pt x="127308" y="713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9543" y="1487445"/>
              <a:ext cx="150665" cy="155056"/>
            </a:xfrm>
            <a:custGeom>
              <a:avLst/>
              <a:gdLst/>
              <a:ahLst/>
              <a:cxnLst/>
              <a:rect l="0" t="0" r="0" b="0"/>
              <a:pathLst>
                <a:path w="150665" h="155056">
                  <a:moveTo>
                    <a:pt x="108550" y="18130"/>
                  </a:moveTo>
                  <a:lnTo>
                    <a:pt x="97371" y="6951"/>
                  </a:lnTo>
                  <a:lnTo>
                    <a:pt x="79405" y="1463"/>
                  </a:lnTo>
                  <a:lnTo>
                    <a:pt x="68063" y="0"/>
                  </a:lnTo>
                  <a:lnTo>
                    <a:pt x="49222" y="4613"/>
                  </a:lnTo>
                  <a:lnTo>
                    <a:pt x="18062" y="26638"/>
                  </a:lnTo>
                  <a:lnTo>
                    <a:pt x="2060" y="52236"/>
                  </a:lnTo>
                  <a:lnTo>
                    <a:pt x="0" y="75012"/>
                  </a:lnTo>
                  <a:lnTo>
                    <a:pt x="4153" y="99563"/>
                  </a:lnTo>
                  <a:lnTo>
                    <a:pt x="19646" y="131945"/>
                  </a:lnTo>
                  <a:lnTo>
                    <a:pt x="32382" y="149043"/>
                  </a:lnTo>
                  <a:lnTo>
                    <a:pt x="41394" y="153368"/>
                  </a:lnTo>
                  <a:lnTo>
                    <a:pt x="63885" y="155055"/>
                  </a:lnTo>
                  <a:lnTo>
                    <a:pt x="97265" y="149427"/>
                  </a:lnTo>
                  <a:lnTo>
                    <a:pt x="150664" y="123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45547" y="1493258"/>
              <a:ext cx="196816" cy="159852"/>
            </a:xfrm>
            <a:custGeom>
              <a:avLst/>
              <a:gdLst/>
              <a:ahLst/>
              <a:cxnLst/>
              <a:rect l="0" t="0" r="0" b="0"/>
              <a:pathLst>
                <a:path w="196816" h="159852">
                  <a:moveTo>
                    <a:pt x="91530" y="64959"/>
                  </a:moveTo>
                  <a:lnTo>
                    <a:pt x="91530" y="42602"/>
                  </a:lnTo>
                  <a:lnTo>
                    <a:pt x="85291" y="25387"/>
                  </a:lnTo>
                  <a:lnTo>
                    <a:pt x="80352" y="17521"/>
                  </a:lnTo>
                  <a:lnTo>
                    <a:pt x="65505" y="5661"/>
                  </a:lnTo>
                  <a:lnTo>
                    <a:pt x="56633" y="860"/>
                  </a:lnTo>
                  <a:lnTo>
                    <a:pt x="47208" y="0"/>
                  </a:lnTo>
                  <a:lnTo>
                    <a:pt x="27378" y="5283"/>
                  </a:lnTo>
                  <a:lnTo>
                    <a:pt x="13105" y="18549"/>
                  </a:lnTo>
                  <a:lnTo>
                    <a:pt x="7661" y="27000"/>
                  </a:lnTo>
                  <a:lnTo>
                    <a:pt x="0" y="61251"/>
                  </a:lnTo>
                  <a:lnTo>
                    <a:pt x="5817" y="106341"/>
                  </a:lnTo>
                  <a:lnTo>
                    <a:pt x="16091" y="137272"/>
                  </a:lnTo>
                  <a:lnTo>
                    <a:pt x="27196" y="154030"/>
                  </a:lnTo>
                  <a:lnTo>
                    <a:pt x="34603" y="158265"/>
                  </a:lnTo>
                  <a:lnTo>
                    <a:pt x="52191" y="159851"/>
                  </a:lnTo>
                  <a:lnTo>
                    <a:pt x="59455" y="156296"/>
                  </a:lnTo>
                  <a:lnTo>
                    <a:pt x="70646" y="142988"/>
                  </a:lnTo>
                  <a:lnTo>
                    <a:pt x="94747" y="85472"/>
                  </a:lnTo>
                  <a:lnTo>
                    <a:pt x="99524" y="82144"/>
                  </a:lnTo>
                  <a:lnTo>
                    <a:pt x="105048" y="83435"/>
                  </a:lnTo>
                  <a:lnTo>
                    <a:pt x="130725" y="105133"/>
                  </a:lnTo>
                  <a:lnTo>
                    <a:pt x="138717" y="108120"/>
                  </a:lnTo>
                  <a:lnTo>
                    <a:pt x="156956" y="108318"/>
                  </a:lnTo>
                  <a:lnTo>
                    <a:pt x="196815" y="96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95005" y="1284476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9878" y="210690"/>
                  </a:lnTo>
                  <a:lnTo>
                    <a:pt x="13455" y="260129"/>
                  </a:lnTo>
                  <a:lnTo>
                    <a:pt x="19555" y="31875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00248" y="144240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19"/>
                  </a:lnTo>
                  <a:lnTo>
                    <a:pt x="104521" y="9065"/>
                  </a:lnTo>
                  <a:lnTo>
                    <a:pt x="4733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93100" y="1467618"/>
              <a:ext cx="150294" cy="171346"/>
            </a:xfrm>
            <a:custGeom>
              <a:avLst/>
              <a:gdLst/>
              <a:ahLst/>
              <a:cxnLst/>
              <a:rect l="0" t="0" r="0" b="0"/>
              <a:pathLst>
                <a:path w="150294" h="171346">
                  <a:moveTo>
                    <a:pt x="17718" y="59014"/>
                  </a:moveTo>
                  <a:lnTo>
                    <a:pt x="55196" y="67347"/>
                  </a:lnTo>
                  <a:lnTo>
                    <a:pt x="112209" y="69109"/>
                  </a:lnTo>
                  <a:lnTo>
                    <a:pt x="136143" y="63110"/>
                  </a:lnTo>
                  <a:lnTo>
                    <a:pt x="145801" y="58235"/>
                  </a:lnTo>
                  <a:lnTo>
                    <a:pt x="149900" y="51476"/>
                  </a:lnTo>
                  <a:lnTo>
                    <a:pt x="150293" y="43460"/>
                  </a:lnTo>
                  <a:lnTo>
                    <a:pt x="148216" y="34607"/>
                  </a:lnTo>
                  <a:lnTo>
                    <a:pt x="136548" y="18530"/>
                  </a:lnTo>
                  <a:lnTo>
                    <a:pt x="128524" y="10968"/>
                  </a:lnTo>
                  <a:lnTo>
                    <a:pt x="107129" y="2565"/>
                  </a:lnTo>
                  <a:lnTo>
                    <a:pt x="83193" y="0"/>
                  </a:lnTo>
                  <a:lnTo>
                    <a:pt x="28550" y="10890"/>
                  </a:lnTo>
                  <a:lnTo>
                    <a:pt x="20260" y="16403"/>
                  </a:lnTo>
                  <a:lnTo>
                    <a:pt x="7929" y="31887"/>
                  </a:lnTo>
                  <a:lnTo>
                    <a:pt x="0" y="65924"/>
                  </a:lnTo>
                  <a:lnTo>
                    <a:pt x="5726" y="118177"/>
                  </a:lnTo>
                  <a:lnTo>
                    <a:pt x="11609" y="141461"/>
                  </a:lnTo>
                  <a:lnTo>
                    <a:pt x="17155" y="150243"/>
                  </a:lnTo>
                  <a:lnTo>
                    <a:pt x="32676" y="163121"/>
                  </a:lnTo>
                  <a:lnTo>
                    <a:pt x="54392" y="169624"/>
                  </a:lnTo>
                  <a:lnTo>
                    <a:pt x="78471" y="171345"/>
                  </a:lnTo>
                  <a:lnTo>
                    <a:pt x="119406" y="162918"/>
                  </a:lnTo>
                  <a:lnTo>
                    <a:pt x="144060" y="153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94175" y="1463461"/>
              <a:ext cx="135795" cy="178963"/>
            </a:xfrm>
            <a:custGeom>
              <a:avLst/>
              <a:gdLst/>
              <a:ahLst/>
              <a:cxnLst/>
              <a:rect l="0" t="0" r="0" b="0"/>
              <a:pathLst>
                <a:path w="135795" h="178963">
                  <a:moveTo>
                    <a:pt x="90426" y="0"/>
                  </a:moveTo>
                  <a:lnTo>
                    <a:pt x="68069" y="0"/>
                  </a:lnTo>
                  <a:lnTo>
                    <a:pt x="37398" y="11178"/>
                  </a:lnTo>
                  <a:lnTo>
                    <a:pt x="11673" y="29308"/>
                  </a:lnTo>
                  <a:lnTo>
                    <a:pt x="2782" y="52020"/>
                  </a:lnTo>
                  <a:lnTo>
                    <a:pt x="0" y="80442"/>
                  </a:lnTo>
                  <a:lnTo>
                    <a:pt x="6181" y="121580"/>
                  </a:lnTo>
                  <a:lnTo>
                    <a:pt x="22310" y="155347"/>
                  </a:lnTo>
                  <a:lnTo>
                    <a:pt x="35196" y="172768"/>
                  </a:lnTo>
                  <a:lnTo>
                    <a:pt x="44247" y="177180"/>
                  </a:lnTo>
                  <a:lnTo>
                    <a:pt x="66782" y="178962"/>
                  </a:lnTo>
                  <a:lnTo>
                    <a:pt x="86157" y="172735"/>
                  </a:lnTo>
                  <a:lnTo>
                    <a:pt x="102566" y="160999"/>
                  </a:lnTo>
                  <a:lnTo>
                    <a:pt x="123789" y="134661"/>
                  </a:lnTo>
                  <a:lnTo>
                    <a:pt x="133719" y="114831"/>
                  </a:lnTo>
                  <a:lnTo>
                    <a:pt x="135794" y="94320"/>
                  </a:lnTo>
                  <a:lnTo>
                    <a:pt x="131646" y="73505"/>
                  </a:lnTo>
                  <a:lnTo>
                    <a:pt x="113039" y="37786"/>
                  </a:lnTo>
                  <a:lnTo>
                    <a:pt x="10095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00414" y="1499959"/>
              <a:ext cx="157929" cy="145386"/>
            </a:xfrm>
            <a:custGeom>
              <a:avLst/>
              <a:gdLst/>
              <a:ahLst/>
              <a:cxnLst/>
              <a:rect l="0" t="0" r="0" b="0"/>
              <a:pathLst>
                <a:path w="157929" h="145386">
                  <a:moveTo>
                    <a:pt x="0" y="58258"/>
                  </a:moveTo>
                  <a:lnTo>
                    <a:pt x="17958" y="119369"/>
                  </a:lnTo>
                  <a:lnTo>
                    <a:pt x="25858" y="145385"/>
                  </a:lnTo>
                  <a:lnTo>
                    <a:pt x="16331" y="112062"/>
                  </a:lnTo>
                  <a:lnTo>
                    <a:pt x="12845" y="61781"/>
                  </a:lnTo>
                  <a:lnTo>
                    <a:pt x="16627" y="38767"/>
                  </a:lnTo>
                  <a:lnTo>
                    <a:pt x="25328" y="19959"/>
                  </a:lnTo>
                  <a:lnTo>
                    <a:pt x="30923" y="11669"/>
                  </a:lnTo>
                  <a:lnTo>
                    <a:pt x="39333" y="6142"/>
                  </a:lnTo>
                  <a:lnTo>
                    <a:pt x="61155" y="0"/>
                  </a:lnTo>
                  <a:lnTo>
                    <a:pt x="83332" y="3510"/>
                  </a:lnTo>
                  <a:lnTo>
                    <a:pt x="103717" y="14038"/>
                  </a:lnTo>
                  <a:lnTo>
                    <a:pt x="120576" y="30416"/>
                  </a:lnTo>
                  <a:lnTo>
                    <a:pt x="146178" y="76689"/>
                  </a:lnTo>
                  <a:lnTo>
                    <a:pt x="157928" y="100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24410" y="1450248"/>
              <a:ext cx="176129" cy="173479"/>
            </a:xfrm>
            <a:custGeom>
              <a:avLst/>
              <a:gdLst/>
              <a:ahLst/>
              <a:cxnLst/>
              <a:rect l="0" t="0" r="0" b="0"/>
              <a:pathLst>
                <a:path w="176129" h="173479">
                  <a:moveTo>
                    <a:pt x="123486" y="65855"/>
                  </a:moveTo>
                  <a:lnTo>
                    <a:pt x="103243" y="21893"/>
                  </a:lnTo>
                  <a:lnTo>
                    <a:pt x="87583" y="8102"/>
                  </a:lnTo>
                  <a:lnTo>
                    <a:pt x="78494" y="2786"/>
                  </a:lnTo>
                  <a:lnTo>
                    <a:pt x="59036" y="0"/>
                  </a:lnTo>
                  <a:lnTo>
                    <a:pt x="48934" y="895"/>
                  </a:lnTo>
                  <a:lnTo>
                    <a:pt x="31470" y="8128"/>
                  </a:lnTo>
                  <a:lnTo>
                    <a:pt x="23537" y="13332"/>
                  </a:lnTo>
                  <a:lnTo>
                    <a:pt x="11604" y="28474"/>
                  </a:lnTo>
                  <a:lnTo>
                    <a:pt x="6784" y="37425"/>
                  </a:lnTo>
                  <a:lnTo>
                    <a:pt x="0" y="77968"/>
                  </a:lnTo>
                  <a:lnTo>
                    <a:pt x="6114" y="127260"/>
                  </a:lnTo>
                  <a:lnTo>
                    <a:pt x="12049" y="149298"/>
                  </a:lnTo>
                  <a:lnTo>
                    <a:pt x="17609" y="157749"/>
                  </a:lnTo>
                  <a:lnTo>
                    <a:pt x="33146" y="170258"/>
                  </a:lnTo>
                  <a:lnTo>
                    <a:pt x="51749" y="173478"/>
                  </a:lnTo>
                  <a:lnTo>
                    <a:pt x="61624" y="172698"/>
                  </a:lnTo>
                  <a:lnTo>
                    <a:pt x="69376" y="168670"/>
                  </a:lnTo>
                  <a:lnTo>
                    <a:pt x="81110" y="154834"/>
                  </a:lnTo>
                  <a:lnTo>
                    <a:pt x="94292" y="127314"/>
                  </a:lnTo>
                  <a:lnTo>
                    <a:pt x="100822" y="87527"/>
                  </a:lnTo>
                  <a:lnTo>
                    <a:pt x="108351" y="111904"/>
                  </a:lnTo>
                  <a:lnTo>
                    <a:pt x="113396" y="121121"/>
                  </a:lnTo>
                  <a:lnTo>
                    <a:pt x="128360" y="134481"/>
                  </a:lnTo>
                  <a:lnTo>
                    <a:pt x="145539" y="143149"/>
                  </a:lnTo>
                  <a:lnTo>
                    <a:pt x="176128" y="15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90051" y="1473186"/>
              <a:ext cx="242157" cy="116618"/>
            </a:xfrm>
            <a:custGeom>
              <a:avLst/>
              <a:gdLst/>
              <a:ahLst/>
              <a:cxnLst/>
              <a:rect l="0" t="0" r="0" b="0"/>
              <a:pathLst>
                <a:path w="242157" h="116618">
                  <a:moveTo>
                    <a:pt x="0" y="803"/>
                  </a:moveTo>
                  <a:lnTo>
                    <a:pt x="14655" y="59420"/>
                  </a:lnTo>
                  <a:lnTo>
                    <a:pt x="19793" y="104235"/>
                  </a:lnTo>
                  <a:lnTo>
                    <a:pt x="20683" y="88122"/>
                  </a:lnTo>
                  <a:lnTo>
                    <a:pt x="26597" y="33027"/>
                  </a:lnTo>
                  <a:lnTo>
                    <a:pt x="32940" y="25795"/>
                  </a:lnTo>
                  <a:lnTo>
                    <a:pt x="52465" y="17760"/>
                  </a:lnTo>
                  <a:lnTo>
                    <a:pt x="61883" y="19127"/>
                  </a:lnTo>
                  <a:lnTo>
                    <a:pt x="78586" y="30004"/>
                  </a:lnTo>
                  <a:lnTo>
                    <a:pt x="95555" y="55859"/>
                  </a:lnTo>
                  <a:lnTo>
                    <a:pt x="103363" y="93913"/>
                  </a:lnTo>
                  <a:lnTo>
                    <a:pt x="110621" y="52305"/>
                  </a:lnTo>
                  <a:lnTo>
                    <a:pt x="125454" y="21522"/>
                  </a:lnTo>
                  <a:lnTo>
                    <a:pt x="141155" y="6892"/>
                  </a:lnTo>
                  <a:lnTo>
                    <a:pt x="150256" y="1353"/>
                  </a:lnTo>
                  <a:lnTo>
                    <a:pt x="159832" y="0"/>
                  </a:lnTo>
                  <a:lnTo>
                    <a:pt x="179831" y="4736"/>
                  </a:lnTo>
                  <a:lnTo>
                    <a:pt x="197298" y="17759"/>
                  </a:lnTo>
                  <a:lnTo>
                    <a:pt x="211691" y="35245"/>
                  </a:lnTo>
                  <a:lnTo>
                    <a:pt x="236959" y="93471"/>
                  </a:lnTo>
                  <a:lnTo>
                    <a:pt x="242156" y="116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91700" y="1454632"/>
              <a:ext cx="151078" cy="156229"/>
            </a:xfrm>
            <a:custGeom>
              <a:avLst/>
              <a:gdLst/>
              <a:ahLst/>
              <a:cxnLst/>
              <a:rect l="0" t="0" r="0" b="0"/>
              <a:pathLst>
                <a:path w="151078" h="156229">
                  <a:moveTo>
                    <a:pt x="77377" y="103585"/>
                  </a:moveTo>
                  <a:lnTo>
                    <a:pt x="77377" y="44968"/>
                  </a:lnTo>
                  <a:lnTo>
                    <a:pt x="66199" y="10178"/>
                  </a:lnTo>
                  <a:lnTo>
                    <a:pt x="58227" y="3879"/>
                  </a:lnTo>
                  <a:lnTo>
                    <a:pt x="36891" y="0"/>
                  </a:lnTo>
                  <a:lnTo>
                    <a:pt x="28159" y="2943"/>
                  </a:lnTo>
                  <a:lnTo>
                    <a:pt x="15338" y="15571"/>
                  </a:lnTo>
                  <a:lnTo>
                    <a:pt x="1544" y="42412"/>
                  </a:lnTo>
                  <a:lnTo>
                    <a:pt x="0" y="65479"/>
                  </a:lnTo>
                  <a:lnTo>
                    <a:pt x="4383" y="90158"/>
                  </a:lnTo>
                  <a:lnTo>
                    <a:pt x="14130" y="112826"/>
                  </a:lnTo>
                  <a:lnTo>
                    <a:pt x="21174" y="119104"/>
                  </a:lnTo>
                  <a:lnTo>
                    <a:pt x="29380" y="122120"/>
                  </a:lnTo>
                  <a:lnTo>
                    <a:pt x="38360" y="122961"/>
                  </a:lnTo>
                  <a:lnTo>
                    <a:pt x="54577" y="117656"/>
                  </a:lnTo>
                  <a:lnTo>
                    <a:pt x="62177" y="112966"/>
                  </a:lnTo>
                  <a:lnTo>
                    <a:pt x="73741" y="98396"/>
                  </a:lnTo>
                  <a:lnTo>
                    <a:pt x="78463" y="89597"/>
                  </a:lnTo>
                  <a:lnTo>
                    <a:pt x="82780" y="87241"/>
                  </a:lnTo>
                  <a:lnTo>
                    <a:pt x="86829" y="89179"/>
                  </a:lnTo>
                  <a:lnTo>
                    <a:pt x="137675" y="142753"/>
                  </a:lnTo>
                  <a:lnTo>
                    <a:pt x="151077" y="156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76396" y="1461980"/>
              <a:ext cx="116906" cy="296955"/>
            </a:xfrm>
            <a:custGeom>
              <a:avLst/>
              <a:gdLst/>
              <a:ahLst/>
              <a:cxnLst/>
              <a:rect l="0" t="0" r="0" b="0"/>
              <a:pathLst>
                <a:path w="116906" h="296955">
                  <a:moveTo>
                    <a:pt x="8495" y="64652"/>
                  </a:moveTo>
                  <a:lnTo>
                    <a:pt x="16828" y="102130"/>
                  </a:lnTo>
                  <a:lnTo>
                    <a:pt x="25970" y="162307"/>
                  </a:lnTo>
                  <a:lnTo>
                    <a:pt x="28490" y="214859"/>
                  </a:lnTo>
                  <a:lnTo>
                    <a:pt x="30407" y="265655"/>
                  </a:lnTo>
                  <a:lnTo>
                    <a:pt x="35524" y="296954"/>
                  </a:lnTo>
                  <a:lnTo>
                    <a:pt x="34703" y="296729"/>
                  </a:lnTo>
                  <a:lnTo>
                    <a:pt x="32986" y="293069"/>
                  </a:lnTo>
                  <a:lnTo>
                    <a:pt x="26884" y="240903"/>
                  </a:lnTo>
                  <a:lnTo>
                    <a:pt x="14987" y="186944"/>
                  </a:lnTo>
                  <a:lnTo>
                    <a:pt x="4829" y="139621"/>
                  </a:lnTo>
                  <a:lnTo>
                    <a:pt x="0" y="88555"/>
                  </a:lnTo>
                  <a:lnTo>
                    <a:pt x="4158" y="47557"/>
                  </a:lnTo>
                  <a:lnTo>
                    <a:pt x="12806" y="27419"/>
                  </a:lnTo>
                  <a:lnTo>
                    <a:pt x="18388" y="18773"/>
                  </a:lnTo>
                  <a:lnTo>
                    <a:pt x="33949" y="6046"/>
                  </a:lnTo>
                  <a:lnTo>
                    <a:pt x="43012" y="1015"/>
                  </a:lnTo>
                  <a:lnTo>
                    <a:pt x="52563" y="0"/>
                  </a:lnTo>
                  <a:lnTo>
                    <a:pt x="72534" y="5112"/>
                  </a:lnTo>
                  <a:lnTo>
                    <a:pt x="89989" y="18302"/>
                  </a:lnTo>
                  <a:lnTo>
                    <a:pt x="104376" y="35863"/>
                  </a:lnTo>
                  <a:lnTo>
                    <a:pt x="114669" y="55366"/>
                  </a:lnTo>
                  <a:lnTo>
                    <a:pt x="116905" y="78852"/>
                  </a:lnTo>
                  <a:lnTo>
                    <a:pt x="112829" y="103718"/>
                  </a:lnTo>
                  <a:lnTo>
                    <a:pt x="103219" y="126468"/>
                  </a:lnTo>
                  <a:lnTo>
                    <a:pt x="95041" y="133939"/>
                  </a:lnTo>
                  <a:lnTo>
                    <a:pt x="64684" y="144453"/>
                  </a:lnTo>
                  <a:lnTo>
                    <a:pt x="40080" y="148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74404" y="140029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95461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158342" y="1923372"/>
            <a:ext cx="1421125" cy="373847"/>
            <a:chOff x="2158342" y="1923372"/>
            <a:chExt cx="1421125" cy="373847"/>
          </a:xfrm>
        </p:grpSpPr>
        <p:sp>
          <p:nvSpPr>
            <p:cNvPr id="43" name="Freeform 42"/>
            <p:cNvSpPr/>
            <p:nvPr/>
          </p:nvSpPr>
          <p:spPr>
            <a:xfrm>
              <a:off x="2158342" y="2070595"/>
              <a:ext cx="178985" cy="46345"/>
            </a:xfrm>
            <a:custGeom>
              <a:avLst/>
              <a:gdLst/>
              <a:ahLst/>
              <a:cxnLst/>
              <a:rect l="0" t="0" r="0" b="0"/>
              <a:pathLst>
                <a:path w="178985" h="46345">
                  <a:moveTo>
                    <a:pt x="0" y="3519"/>
                  </a:moveTo>
                  <a:lnTo>
                    <a:pt x="9575" y="27565"/>
                  </a:lnTo>
                  <a:lnTo>
                    <a:pt x="20243" y="41892"/>
                  </a:lnTo>
                  <a:lnTo>
                    <a:pt x="27533" y="45479"/>
                  </a:lnTo>
                  <a:lnTo>
                    <a:pt x="44992" y="46344"/>
                  </a:lnTo>
                  <a:lnTo>
                    <a:pt x="61330" y="39710"/>
                  </a:lnTo>
                  <a:lnTo>
                    <a:pt x="117785" y="1742"/>
                  </a:lnTo>
                  <a:lnTo>
                    <a:pt x="137746" y="0"/>
                  </a:lnTo>
                  <a:lnTo>
                    <a:pt x="147983" y="1173"/>
                  </a:lnTo>
                  <a:lnTo>
                    <a:pt x="155977" y="4294"/>
                  </a:lnTo>
                  <a:lnTo>
                    <a:pt x="178984" y="245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67041" y="1923372"/>
              <a:ext cx="205939" cy="373847"/>
            </a:xfrm>
            <a:custGeom>
              <a:avLst/>
              <a:gdLst/>
              <a:ahLst/>
              <a:cxnLst/>
              <a:rect l="0" t="0" r="0" b="0"/>
              <a:pathLst>
                <a:path w="205939" h="373847">
                  <a:moveTo>
                    <a:pt x="154554" y="34928"/>
                  </a:moveTo>
                  <a:lnTo>
                    <a:pt x="136574" y="19287"/>
                  </a:lnTo>
                  <a:lnTo>
                    <a:pt x="90402" y="84"/>
                  </a:lnTo>
                  <a:lnTo>
                    <a:pt x="80201" y="0"/>
                  </a:lnTo>
                  <a:lnTo>
                    <a:pt x="49076" y="11061"/>
                  </a:lnTo>
                  <a:lnTo>
                    <a:pt x="28126" y="22761"/>
                  </a:lnTo>
                  <a:lnTo>
                    <a:pt x="13356" y="38879"/>
                  </a:lnTo>
                  <a:lnTo>
                    <a:pt x="4062" y="58911"/>
                  </a:lnTo>
                  <a:lnTo>
                    <a:pt x="0" y="95327"/>
                  </a:lnTo>
                  <a:lnTo>
                    <a:pt x="3195" y="117924"/>
                  </a:lnTo>
                  <a:lnTo>
                    <a:pt x="14754" y="136546"/>
                  </a:lnTo>
                  <a:lnTo>
                    <a:pt x="22750" y="144787"/>
                  </a:lnTo>
                  <a:lnTo>
                    <a:pt x="31590" y="149112"/>
                  </a:lnTo>
                  <a:lnTo>
                    <a:pt x="92850" y="159158"/>
                  </a:lnTo>
                  <a:lnTo>
                    <a:pt x="129123" y="169873"/>
                  </a:lnTo>
                  <a:lnTo>
                    <a:pt x="171064" y="200545"/>
                  </a:lnTo>
                  <a:lnTo>
                    <a:pt x="192851" y="226720"/>
                  </a:lnTo>
                  <a:lnTo>
                    <a:pt x="200821" y="249630"/>
                  </a:lnTo>
                  <a:lnTo>
                    <a:pt x="205938" y="308055"/>
                  </a:lnTo>
                  <a:lnTo>
                    <a:pt x="200398" y="335302"/>
                  </a:lnTo>
                  <a:lnTo>
                    <a:pt x="195645" y="347482"/>
                  </a:lnTo>
                  <a:lnTo>
                    <a:pt x="181006" y="364134"/>
                  </a:lnTo>
                  <a:lnTo>
                    <a:pt x="172189" y="370212"/>
                  </a:lnTo>
                  <a:lnTo>
                    <a:pt x="153033" y="373846"/>
                  </a:lnTo>
                  <a:lnTo>
                    <a:pt x="101712" y="363699"/>
                  </a:lnTo>
                  <a:lnTo>
                    <a:pt x="71437" y="352790"/>
                  </a:lnTo>
                  <a:lnTo>
                    <a:pt x="38741" y="329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05519" y="1937243"/>
              <a:ext cx="37176" cy="336913"/>
            </a:xfrm>
            <a:custGeom>
              <a:avLst/>
              <a:gdLst/>
              <a:ahLst/>
              <a:cxnLst/>
              <a:rect l="0" t="0" r="0" b="0"/>
              <a:pathLst>
                <a:path w="37176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6752"/>
                  </a:lnTo>
                  <a:lnTo>
                    <a:pt x="6073" y="123997"/>
                  </a:lnTo>
                  <a:lnTo>
                    <a:pt x="12622" y="179070"/>
                  </a:lnTo>
                  <a:lnTo>
                    <a:pt x="18547" y="240786"/>
                  </a:lnTo>
                  <a:lnTo>
                    <a:pt x="30636" y="298037"/>
                  </a:lnTo>
                  <a:lnTo>
                    <a:pt x="3717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16352" y="205305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61639" y="8333"/>
                  </a:lnTo>
                  <a:lnTo>
                    <a:pt x="102509" y="15684"/>
                  </a:lnTo>
                  <a:lnTo>
                    <a:pt x="40872" y="223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19311" y="2110746"/>
              <a:ext cx="176068" cy="140174"/>
            </a:xfrm>
            <a:custGeom>
              <a:avLst/>
              <a:gdLst/>
              <a:ahLst/>
              <a:cxnLst/>
              <a:rect l="0" t="0" r="0" b="0"/>
              <a:pathLst>
                <a:path w="176068" h="140174">
                  <a:moveTo>
                    <a:pt x="81310" y="89709"/>
                  </a:moveTo>
                  <a:lnTo>
                    <a:pt x="89644" y="52232"/>
                  </a:lnTo>
                  <a:lnTo>
                    <a:pt x="90375" y="40158"/>
                  </a:lnTo>
                  <a:lnTo>
                    <a:pt x="84949" y="20503"/>
                  </a:lnTo>
                  <a:lnTo>
                    <a:pt x="80227" y="11987"/>
                  </a:lnTo>
                  <a:lnTo>
                    <a:pt x="72399" y="6309"/>
                  </a:lnTo>
                  <a:lnTo>
                    <a:pt x="51223" y="0"/>
                  </a:lnTo>
                  <a:lnTo>
                    <a:pt x="41365" y="657"/>
                  </a:lnTo>
                  <a:lnTo>
                    <a:pt x="24173" y="7627"/>
                  </a:lnTo>
                  <a:lnTo>
                    <a:pt x="11852" y="24762"/>
                  </a:lnTo>
                  <a:lnTo>
                    <a:pt x="3647" y="49146"/>
                  </a:lnTo>
                  <a:lnTo>
                    <a:pt x="0" y="79480"/>
                  </a:lnTo>
                  <a:lnTo>
                    <a:pt x="4618" y="103101"/>
                  </a:lnTo>
                  <a:lnTo>
                    <a:pt x="20372" y="129552"/>
                  </a:lnTo>
                  <a:lnTo>
                    <a:pt x="26647" y="137328"/>
                  </a:lnTo>
                  <a:lnTo>
                    <a:pt x="33170" y="140173"/>
                  </a:lnTo>
                  <a:lnTo>
                    <a:pt x="39858" y="139729"/>
                  </a:lnTo>
                  <a:lnTo>
                    <a:pt x="46656" y="137094"/>
                  </a:lnTo>
                  <a:lnTo>
                    <a:pt x="57330" y="124807"/>
                  </a:lnTo>
                  <a:lnTo>
                    <a:pt x="73714" y="88324"/>
                  </a:lnTo>
                  <a:lnTo>
                    <a:pt x="79810" y="48275"/>
                  </a:lnTo>
                  <a:lnTo>
                    <a:pt x="87253" y="72600"/>
                  </a:lnTo>
                  <a:lnTo>
                    <a:pt x="110560" y="105957"/>
                  </a:lnTo>
                  <a:lnTo>
                    <a:pt x="136380" y="122340"/>
                  </a:lnTo>
                  <a:lnTo>
                    <a:pt x="152969" y="124489"/>
                  </a:lnTo>
                  <a:lnTo>
                    <a:pt x="176067" y="121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48020" y="1958300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2998" y="183644"/>
                  </a:lnTo>
                  <a:lnTo>
                    <a:pt x="27232" y="242553"/>
                  </a:lnTo>
                  <a:lnTo>
                    <a:pt x="31466" y="277238"/>
                  </a:lnTo>
                  <a:lnTo>
                    <a:pt x="33846" y="283091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63792" y="2074114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36293" y="3119"/>
                  </a:lnTo>
                  <a:lnTo>
                    <a:pt x="82982" y="16788"/>
                  </a:lnTo>
                  <a:lnTo>
                    <a:pt x="22511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21720" y="2082489"/>
              <a:ext cx="149652" cy="197257"/>
            </a:xfrm>
            <a:custGeom>
              <a:avLst/>
              <a:gdLst/>
              <a:ahLst/>
              <a:cxnLst/>
              <a:rect l="0" t="0" r="0" b="0"/>
              <a:pathLst>
                <a:path w="149652" h="197257">
                  <a:moveTo>
                    <a:pt x="0" y="96910"/>
                  </a:moveTo>
                  <a:lnTo>
                    <a:pt x="42691" y="93790"/>
                  </a:lnTo>
                  <a:lnTo>
                    <a:pt x="102068" y="78951"/>
                  </a:lnTo>
                  <a:lnTo>
                    <a:pt x="124912" y="72160"/>
                  </a:lnTo>
                  <a:lnTo>
                    <a:pt x="133577" y="66372"/>
                  </a:lnTo>
                  <a:lnTo>
                    <a:pt x="146325" y="50582"/>
                  </a:lnTo>
                  <a:lnTo>
                    <a:pt x="149651" y="31866"/>
                  </a:lnTo>
                  <a:lnTo>
                    <a:pt x="148901" y="21962"/>
                  </a:lnTo>
                  <a:lnTo>
                    <a:pt x="144890" y="14189"/>
                  </a:lnTo>
                  <a:lnTo>
                    <a:pt x="131076" y="2433"/>
                  </a:lnTo>
                  <a:lnTo>
                    <a:pt x="122479" y="0"/>
                  </a:lnTo>
                  <a:lnTo>
                    <a:pt x="103568" y="416"/>
                  </a:lnTo>
                  <a:lnTo>
                    <a:pt x="86585" y="10740"/>
                  </a:lnTo>
                  <a:lnTo>
                    <a:pt x="56617" y="45963"/>
                  </a:lnTo>
                  <a:lnTo>
                    <a:pt x="48560" y="69197"/>
                  </a:lnTo>
                  <a:lnTo>
                    <a:pt x="43387" y="122241"/>
                  </a:lnTo>
                  <a:lnTo>
                    <a:pt x="48080" y="158227"/>
                  </a:lnTo>
                  <a:lnTo>
                    <a:pt x="62469" y="185528"/>
                  </a:lnTo>
                  <a:lnTo>
                    <a:pt x="70892" y="191083"/>
                  </a:lnTo>
                  <a:lnTo>
                    <a:pt x="92729" y="197256"/>
                  </a:lnTo>
                  <a:lnTo>
                    <a:pt x="111792" y="196880"/>
                  </a:lnTo>
                  <a:lnTo>
                    <a:pt x="136870" y="191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63664" y="2079053"/>
              <a:ext cx="115803" cy="216160"/>
            </a:xfrm>
            <a:custGeom>
              <a:avLst/>
              <a:gdLst/>
              <a:ahLst/>
              <a:cxnLst/>
              <a:rect l="0" t="0" r="0" b="0"/>
              <a:pathLst>
                <a:path w="115803" h="216160">
                  <a:moveTo>
                    <a:pt x="105496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51621" y="5612"/>
                  </a:lnTo>
                  <a:lnTo>
                    <a:pt x="13616" y="28037"/>
                  </a:lnTo>
                  <a:lnTo>
                    <a:pt x="5638" y="34592"/>
                  </a:lnTo>
                  <a:lnTo>
                    <a:pt x="1489" y="43642"/>
                  </a:lnTo>
                  <a:lnTo>
                    <a:pt x="0" y="66175"/>
                  </a:lnTo>
                  <a:lnTo>
                    <a:pt x="3580" y="75226"/>
                  </a:lnTo>
                  <a:lnTo>
                    <a:pt x="16916" y="88401"/>
                  </a:lnTo>
                  <a:lnTo>
                    <a:pt x="55244" y="106392"/>
                  </a:lnTo>
                  <a:lnTo>
                    <a:pt x="100423" y="124330"/>
                  </a:lnTo>
                  <a:lnTo>
                    <a:pt x="109133" y="130373"/>
                  </a:lnTo>
                  <a:lnTo>
                    <a:pt x="113770" y="137911"/>
                  </a:lnTo>
                  <a:lnTo>
                    <a:pt x="115802" y="155646"/>
                  </a:lnTo>
                  <a:lnTo>
                    <a:pt x="106567" y="175226"/>
                  </a:lnTo>
                  <a:lnTo>
                    <a:pt x="90764" y="193287"/>
                  </a:lnTo>
                  <a:lnTo>
                    <a:pt x="72043" y="205214"/>
                  </a:lnTo>
                  <a:lnTo>
                    <a:pt x="21268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2226452" y="2820804"/>
            <a:ext cx="174046" cy="65974"/>
          </a:xfrm>
          <a:custGeom>
            <a:avLst/>
            <a:gdLst/>
            <a:ahLst/>
            <a:cxnLst/>
            <a:rect l="0" t="0" r="0" b="0"/>
            <a:pathLst>
              <a:path w="174046" h="65974">
                <a:moveTo>
                  <a:pt x="5589" y="32418"/>
                </a:moveTo>
                <a:lnTo>
                  <a:pt x="0" y="49186"/>
                </a:lnTo>
                <a:lnTo>
                  <a:pt x="1863" y="55295"/>
                </a:lnTo>
                <a:lnTo>
                  <a:pt x="6614" y="60538"/>
                </a:lnTo>
                <a:lnTo>
                  <a:pt x="13292" y="65202"/>
                </a:lnTo>
                <a:lnTo>
                  <a:pt x="20083" y="65973"/>
                </a:lnTo>
                <a:lnTo>
                  <a:pt x="33868" y="60590"/>
                </a:lnTo>
                <a:lnTo>
                  <a:pt x="92363" y="17975"/>
                </a:lnTo>
                <a:lnTo>
                  <a:pt x="106936" y="4162"/>
                </a:lnTo>
                <a:lnTo>
                  <a:pt x="115268" y="713"/>
                </a:lnTo>
                <a:lnTo>
                  <a:pt x="133884" y="0"/>
                </a:lnTo>
                <a:lnTo>
                  <a:pt x="150736" y="6702"/>
                </a:lnTo>
                <a:lnTo>
                  <a:pt x="174045" y="218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2495253" y="2587348"/>
            <a:ext cx="2863753" cy="550145"/>
            <a:chOff x="2495253" y="2587348"/>
            <a:chExt cx="2863753" cy="550145"/>
          </a:xfrm>
        </p:grpSpPr>
        <p:sp>
          <p:nvSpPr>
            <p:cNvPr id="54" name="Freeform 53"/>
            <p:cNvSpPr/>
            <p:nvPr/>
          </p:nvSpPr>
          <p:spPr>
            <a:xfrm>
              <a:off x="2495253" y="2620843"/>
              <a:ext cx="210571" cy="495593"/>
            </a:xfrm>
            <a:custGeom>
              <a:avLst/>
              <a:gdLst/>
              <a:ahLst/>
              <a:cxnLst/>
              <a:rect l="0" t="0" r="0" b="0"/>
              <a:pathLst>
                <a:path w="210571" h="495593">
                  <a:moveTo>
                    <a:pt x="0" y="495592"/>
                  </a:moveTo>
                  <a:lnTo>
                    <a:pt x="3120" y="452900"/>
                  </a:lnTo>
                  <a:lnTo>
                    <a:pt x="14655" y="400071"/>
                  </a:lnTo>
                  <a:lnTo>
                    <a:pt x="19160" y="350436"/>
                  </a:lnTo>
                  <a:lnTo>
                    <a:pt x="29088" y="287328"/>
                  </a:lnTo>
                  <a:lnTo>
                    <a:pt x="38905" y="233453"/>
                  </a:lnTo>
                  <a:lnTo>
                    <a:pt x="49583" y="178909"/>
                  </a:lnTo>
                  <a:lnTo>
                    <a:pt x="60646" y="115504"/>
                  </a:lnTo>
                  <a:lnTo>
                    <a:pt x="70775" y="54918"/>
                  </a:lnTo>
                  <a:lnTo>
                    <a:pt x="74739" y="27166"/>
                  </a:lnTo>
                  <a:lnTo>
                    <a:pt x="84301" y="3133"/>
                  </a:lnTo>
                  <a:lnTo>
                    <a:pt x="90126" y="0"/>
                  </a:lnTo>
                  <a:lnTo>
                    <a:pt x="96349" y="2590"/>
                  </a:lnTo>
                  <a:lnTo>
                    <a:pt x="102837" y="8997"/>
                  </a:lnTo>
                  <a:lnTo>
                    <a:pt x="117558" y="40370"/>
                  </a:lnTo>
                  <a:lnTo>
                    <a:pt x="133013" y="100128"/>
                  </a:lnTo>
                  <a:lnTo>
                    <a:pt x="147331" y="161325"/>
                  </a:lnTo>
                  <a:lnTo>
                    <a:pt x="152048" y="192611"/>
                  </a:lnTo>
                  <a:lnTo>
                    <a:pt x="151636" y="231125"/>
                  </a:lnTo>
                  <a:lnTo>
                    <a:pt x="167560" y="285467"/>
                  </a:lnTo>
                  <a:lnTo>
                    <a:pt x="182317" y="341262"/>
                  </a:lnTo>
                  <a:lnTo>
                    <a:pt x="200019" y="399923"/>
                  </a:lnTo>
                  <a:lnTo>
                    <a:pt x="210570" y="432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37367" y="296903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80986" y="2705823"/>
              <a:ext cx="19595" cy="379027"/>
            </a:xfrm>
            <a:custGeom>
              <a:avLst/>
              <a:gdLst/>
              <a:ahLst/>
              <a:cxnLst/>
              <a:rect l="0" t="0" r="0" b="0"/>
              <a:pathLst>
                <a:path w="19595" h="379027">
                  <a:moveTo>
                    <a:pt x="9065" y="0"/>
                  </a:moveTo>
                  <a:lnTo>
                    <a:pt x="0" y="58617"/>
                  </a:lnTo>
                  <a:lnTo>
                    <a:pt x="4892" y="107895"/>
                  </a:lnTo>
                  <a:lnTo>
                    <a:pt x="940" y="161821"/>
                  </a:lnTo>
                  <a:lnTo>
                    <a:pt x="419" y="221082"/>
                  </a:lnTo>
                  <a:lnTo>
                    <a:pt x="5984" y="275036"/>
                  </a:lnTo>
                  <a:lnTo>
                    <a:pt x="11576" y="335782"/>
                  </a:lnTo>
                  <a:lnTo>
                    <a:pt x="1959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95295" y="289533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08060" y="2653181"/>
              <a:ext cx="29391" cy="400084"/>
            </a:xfrm>
            <a:custGeom>
              <a:avLst/>
              <a:gdLst/>
              <a:ahLst/>
              <a:cxnLst/>
              <a:rect l="0" t="0" r="0" b="0"/>
              <a:pathLst>
                <a:path w="29391" h="400084">
                  <a:moveTo>
                    <a:pt x="8333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6998" y="156281"/>
                  </a:lnTo>
                  <a:lnTo>
                    <a:pt x="7938" y="207612"/>
                  </a:lnTo>
                  <a:lnTo>
                    <a:pt x="15491" y="270124"/>
                  </a:lnTo>
                  <a:lnTo>
                    <a:pt x="21316" y="331345"/>
                  </a:lnTo>
                  <a:lnTo>
                    <a:pt x="26998" y="366848"/>
                  </a:lnTo>
                  <a:lnTo>
                    <a:pt x="2939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81988" y="2893016"/>
              <a:ext cx="166033" cy="178673"/>
            </a:xfrm>
            <a:custGeom>
              <a:avLst/>
              <a:gdLst/>
              <a:ahLst/>
              <a:cxnLst/>
              <a:rect l="0" t="0" r="0" b="0"/>
              <a:pathLst>
                <a:path w="166033" h="178673">
                  <a:moveTo>
                    <a:pt x="123918" y="107605"/>
                  </a:moveTo>
                  <a:lnTo>
                    <a:pt x="104790" y="46495"/>
                  </a:lnTo>
                  <a:lnTo>
                    <a:pt x="93580" y="24293"/>
                  </a:lnTo>
                  <a:lnTo>
                    <a:pt x="77679" y="8967"/>
                  </a:lnTo>
                  <a:lnTo>
                    <a:pt x="68526" y="3242"/>
                  </a:lnTo>
                  <a:lnTo>
                    <a:pt x="48996" y="0"/>
                  </a:lnTo>
                  <a:lnTo>
                    <a:pt x="38876" y="774"/>
                  </a:lnTo>
                  <a:lnTo>
                    <a:pt x="30958" y="4799"/>
                  </a:lnTo>
                  <a:lnTo>
                    <a:pt x="19042" y="18630"/>
                  </a:lnTo>
                  <a:lnTo>
                    <a:pt x="5756" y="46148"/>
                  </a:lnTo>
                  <a:lnTo>
                    <a:pt x="0" y="82117"/>
                  </a:lnTo>
                  <a:lnTo>
                    <a:pt x="6461" y="127787"/>
                  </a:lnTo>
                  <a:lnTo>
                    <a:pt x="16846" y="158819"/>
                  </a:lnTo>
                  <a:lnTo>
                    <a:pt x="27978" y="175600"/>
                  </a:lnTo>
                  <a:lnTo>
                    <a:pt x="35391" y="178672"/>
                  </a:lnTo>
                  <a:lnTo>
                    <a:pt x="43843" y="178380"/>
                  </a:lnTo>
                  <a:lnTo>
                    <a:pt x="52987" y="175845"/>
                  </a:lnTo>
                  <a:lnTo>
                    <a:pt x="60254" y="170646"/>
                  </a:lnTo>
                  <a:lnTo>
                    <a:pt x="71446" y="155511"/>
                  </a:lnTo>
                  <a:lnTo>
                    <a:pt x="84325" y="127259"/>
                  </a:lnTo>
                  <a:lnTo>
                    <a:pt x="91921" y="86055"/>
                  </a:lnTo>
                  <a:lnTo>
                    <a:pt x="94398" y="86219"/>
                  </a:lnTo>
                  <a:lnTo>
                    <a:pt x="112368" y="106111"/>
                  </a:lnTo>
                  <a:lnTo>
                    <a:pt x="137264" y="120160"/>
                  </a:lnTo>
                  <a:lnTo>
                    <a:pt x="166032" y="128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64823" y="2895714"/>
              <a:ext cx="130597" cy="147022"/>
            </a:xfrm>
            <a:custGeom>
              <a:avLst/>
              <a:gdLst/>
              <a:ahLst/>
              <a:cxnLst/>
              <a:rect l="0" t="0" r="0" b="0"/>
              <a:pathLst>
                <a:path w="130597" h="147022">
                  <a:moveTo>
                    <a:pt x="4254" y="52265"/>
                  </a:moveTo>
                  <a:lnTo>
                    <a:pt x="7374" y="94956"/>
                  </a:lnTo>
                  <a:lnTo>
                    <a:pt x="13320" y="142196"/>
                  </a:lnTo>
                  <a:lnTo>
                    <a:pt x="12637" y="146144"/>
                  </a:lnTo>
                  <a:lnTo>
                    <a:pt x="11013" y="144097"/>
                  </a:lnTo>
                  <a:lnTo>
                    <a:pt x="0" y="112779"/>
                  </a:lnTo>
                  <a:lnTo>
                    <a:pt x="1174" y="77474"/>
                  </a:lnTo>
                  <a:lnTo>
                    <a:pt x="13221" y="25962"/>
                  </a:lnTo>
                  <a:lnTo>
                    <a:pt x="24227" y="7040"/>
                  </a:lnTo>
                  <a:lnTo>
                    <a:pt x="32777" y="2227"/>
                  </a:lnTo>
                  <a:lnTo>
                    <a:pt x="54756" y="0"/>
                  </a:lnTo>
                  <a:lnTo>
                    <a:pt x="64828" y="3384"/>
                  </a:lnTo>
                  <a:lnTo>
                    <a:pt x="82259" y="16502"/>
                  </a:lnTo>
                  <a:lnTo>
                    <a:pt x="99637" y="43618"/>
                  </a:lnTo>
                  <a:lnTo>
                    <a:pt x="123324" y="105072"/>
                  </a:lnTo>
                  <a:lnTo>
                    <a:pt x="130596" y="147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61883" y="2674238"/>
              <a:ext cx="38822" cy="400084"/>
            </a:xfrm>
            <a:custGeom>
              <a:avLst/>
              <a:gdLst/>
              <a:ahLst/>
              <a:cxnLst/>
              <a:rect l="0" t="0" r="0" b="0"/>
              <a:pathLst>
                <a:path w="38822" h="400084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6840" y="190503"/>
                  </a:lnTo>
                  <a:lnTo>
                    <a:pt x="12708" y="245568"/>
                  </a:lnTo>
                  <a:lnTo>
                    <a:pt x="21856" y="300748"/>
                  </a:lnTo>
                  <a:lnTo>
                    <a:pt x="28191" y="361051"/>
                  </a:lnTo>
                  <a:lnTo>
                    <a:pt x="3882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84891" y="2811108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17874" y="17959"/>
                  </a:lnTo>
                  <a:lnTo>
                    <a:pt x="57853" y="407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5989" y="291639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2"/>
                  </a:lnTo>
                  <a:lnTo>
                    <a:pt x="16788" y="10206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95461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91475" y="2858162"/>
              <a:ext cx="146142" cy="208001"/>
            </a:xfrm>
            <a:custGeom>
              <a:avLst/>
              <a:gdLst/>
              <a:ahLst/>
              <a:cxnLst/>
              <a:rect l="0" t="0" r="0" b="0"/>
              <a:pathLst>
                <a:path w="146142" h="208001">
                  <a:moveTo>
                    <a:pt x="93499" y="5589"/>
                  </a:moveTo>
                  <a:lnTo>
                    <a:pt x="76731" y="0"/>
                  </a:lnTo>
                  <a:lnTo>
                    <a:pt x="59140" y="375"/>
                  </a:lnTo>
                  <a:lnTo>
                    <a:pt x="40794" y="5611"/>
                  </a:lnTo>
                  <a:lnTo>
                    <a:pt x="24841" y="15737"/>
                  </a:lnTo>
                  <a:lnTo>
                    <a:pt x="13071" y="31156"/>
                  </a:lnTo>
                  <a:lnTo>
                    <a:pt x="5111" y="50877"/>
                  </a:lnTo>
                  <a:lnTo>
                    <a:pt x="0" y="101666"/>
                  </a:lnTo>
                  <a:lnTo>
                    <a:pt x="2235" y="139731"/>
                  </a:lnTo>
                  <a:lnTo>
                    <a:pt x="13425" y="173237"/>
                  </a:lnTo>
                  <a:lnTo>
                    <a:pt x="19060" y="184035"/>
                  </a:lnTo>
                  <a:lnTo>
                    <a:pt x="34678" y="199152"/>
                  </a:lnTo>
                  <a:lnTo>
                    <a:pt x="43756" y="204821"/>
                  </a:lnTo>
                  <a:lnTo>
                    <a:pt x="63202" y="208000"/>
                  </a:lnTo>
                  <a:lnTo>
                    <a:pt x="104282" y="200509"/>
                  </a:lnTo>
                  <a:lnTo>
                    <a:pt x="146141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07515" y="2587348"/>
              <a:ext cx="350386" cy="463033"/>
            </a:xfrm>
            <a:custGeom>
              <a:avLst/>
              <a:gdLst/>
              <a:ahLst/>
              <a:cxnLst/>
              <a:rect l="0" t="0" r="0" b="0"/>
              <a:pathLst>
                <a:path w="350386" h="463033">
                  <a:moveTo>
                    <a:pt x="198640" y="23719"/>
                  </a:moveTo>
                  <a:lnTo>
                    <a:pt x="187462" y="12540"/>
                  </a:lnTo>
                  <a:lnTo>
                    <a:pt x="158153" y="0"/>
                  </a:lnTo>
                  <a:lnTo>
                    <a:pt x="119834" y="53"/>
                  </a:lnTo>
                  <a:lnTo>
                    <a:pt x="84433" y="13067"/>
                  </a:lnTo>
                  <a:lnTo>
                    <a:pt x="57306" y="31741"/>
                  </a:lnTo>
                  <a:lnTo>
                    <a:pt x="40040" y="57682"/>
                  </a:lnTo>
                  <a:lnTo>
                    <a:pt x="20029" y="119713"/>
                  </a:lnTo>
                  <a:lnTo>
                    <a:pt x="5692" y="174872"/>
                  </a:lnTo>
                  <a:lnTo>
                    <a:pt x="0" y="231997"/>
                  </a:lnTo>
                  <a:lnTo>
                    <a:pt x="1995" y="295274"/>
                  </a:lnTo>
                  <a:lnTo>
                    <a:pt x="13253" y="335807"/>
                  </a:lnTo>
                  <a:lnTo>
                    <a:pt x="37530" y="391720"/>
                  </a:lnTo>
                  <a:lnTo>
                    <a:pt x="57057" y="422485"/>
                  </a:lnTo>
                  <a:lnTo>
                    <a:pt x="74883" y="439204"/>
                  </a:lnTo>
                  <a:lnTo>
                    <a:pt x="110239" y="456182"/>
                  </a:lnTo>
                  <a:lnTo>
                    <a:pt x="150350" y="463032"/>
                  </a:lnTo>
                  <a:lnTo>
                    <a:pt x="186282" y="459472"/>
                  </a:lnTo>
                  <a:lnTo>
                    <a:pt x="205236" y="450964"/>
                  </a:lnTo>
                  <a:lnTo>
                    <a:pt x="263661" y="400406"/>
                  </a:lnTo>
                  <a:lnTo>
                    <a:pt x="294715" y="360169"/>
                  </a:lnTo>
                  <a:lnTo>
                    <a:pt x="322802" y="307927"/>
                  </a:lnTo>
                  <a:lnTo>
                    <a:pt x="341406" y="256287"/>
                  </a:lnTo>
                  <a:lnTo>
                    <a:pt x="350385" y="209091"/>
                  </a:lnTo>
                  <a:lnTo>
                    <a:pt x="344124" y="150630"/>
                  </a:lnTo>
                  <a:lnTo>
                    <a:pt x="331623" y="99610"/>
                  </a:lnTo>
                  <a:lnTo>
                    <a:pt x="315771" y="72072"/>
                  </a:lnTo>
                  <a:lnTo>
                    <a:pt x="290668" y="49094"/>
                  </a:lnTo>
                  <a:lnTo>
                    <a:pt x="240754" y="23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22878" y="2807196"/>
              <a:ext cx="109661" cy="175071"/>
            </a:xfrm>
            <a:custGeom>
              <a:avLst/>
              <a:gdLst/>
              <a:ahLst/>
              <a:cxnLst/>
              <a:rect l="0" t="0" r="0" b="0"/>
              <a:pathLst>
                <a:path w="109661" h="175071">
                  <a:moveTo>
                    <a:pt x="109660" y="24969"/>
                  </a:moveTo>
                  <a:lnTo>
                    <a:pt x="91680" y="9328"/>
                  </a:lnTo>
                  <a:lnTo>
                    <a:pt x="74763" y="1250"/>
                  </a:lnTo>
                  <a:lnTo>
                    <a:pt x="55546" y="0"/>
                  </a:lnTo>
                  <a:lnTo>
                    <a:pt x="35307" y="4513"/>
                  </a:lnTo>
                  <a:lnTo>
                    <a:pt x="14614" y="14318"/>
                  </a:lnTo>
                  <a:lnTo>
                    <a:pt x="7691" y="22548"/>
                  </a:lnTo>
                  <a:lnTo>
                    <a:pt x="0" y="44170"/>
                  </a:lnTo>
                  <a:lnTo>
                    <a:pt x="1259" y="88241"/>
                  </a:lnTo>
                  <a:lnTo>
                    <a:pt x="14631" y="127165"/>
                  </a:lnTo>
                  <a:lnTo>
                    <a:pt x="33410" y="155335"/>
                  </a:lnTo>
                  <a:lnTo>
                    <a:pt x="53155" y="167918"/>
                  </a:lnTo>
                  <a:lnTo>
                    <a:pt x="75189" y="175070"/>
                  </a:lnTo>
                  <a:lnTo>
                    <a:pt x="109660" y="172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00930" y="2808759"/>
              <a:ext cx="121123" cy="183480"/>
            </a:xfrm>
            <a:custGeom>
              <a:avLst/>
              <a:gdLst/>
              <a:ahLst/>
              <a:cxnLst/>
              <a:rect l="0" t="0" r="0" b="0"/>
              <a:pathLst>
                <a:path w="121123" h="183480">
                  <a:moveTo>
                    <a:pt x="5308" y="107634"/>
                  </a:moveTo>
                  <a:lnTo>
                    <a:pt x="16487" y="96456"/>
                  </a:lnTo>
                  <a:lnTo>
                    <a:pt x="78525" y="67201"/>
                  </a:lnTo>
                  <a:lnTo>
                    <a:pt x="104861" y="47431"/>
                  </a:lnTo>
                  <a:lnTo>
                    <a:pt x="109112" y="39423"/>
                  </a:lnTo>
                  <a:lnTo>
                    <a:pt x="110714" y="21166"/>
                  </a:lnTo>
                  <a:lnTo>
                    <a:pt x="107164" y="13724"/>
                  </a:lnTo>
                  <a:lnTo>
                    <a:pt x="93861" y="2336"/>
                  </a:lnTo>
                  <a:lnTo>
                    <a:pt x="85401" y="0"/>
                  </a:lnTo>
                  <a:lnTo>
                    <a:pt x="66641" y="526"/>
                  </a:lnTo>
                  <a:lnTo>
                    <a:pt x="36349" y="12987"/>
                  </a:lnTo>
                  <a:lnTo>
                    <a:pt x="10736" y="37087"/>
                  </a:lnTo>
                  <a:lnTo>
                    <a:pt x="1871" y="62632"/>
                  </a:lnTo>
                  <a:lnTo>
                    <a:pt x="0" y="106779"/>
                  </a:lnTo>
                  <a:lnTo>
                    <a:pt x="5289" y="134160"/>
                  </a:lnTo>
                  <a:lnTo>
                    <a:pt x="15438" y="158028"/>
                  </a:lnTo>
                  <a:lnTo>
                    <a:pt x="33987" y="174095"/>
                  </a:lnTo>
                  <a:lnTo>
                    <a:pt x="45484" y="180018"/>
                  </a:lnTo>
                  <a:lnTo>
                    <a:pt x="67618" y="183479"/>
                  </a:lnTo>
                  <a:lnTo>
                    <a:pt x="121122" y="181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66493" y="2826684"/>
              <a:ext cx="155601" cy="173938"/>
            </a:xfrm>
            <a:custGeom>
              <a:avLst/>
              <a:gdLst/>
              <a:ahLst/>
              <a:cxnLst/>
              <a:rect l="0" t="0" r="0" b="0"/>
              <a:pathLst>
                <a:path w="155601" h="173938">
                  <a:moveTo>
                    <a:pt x="92429" y="89709"/>
                  </a:moveTo>
                  <a:lnTo>
                    <a:pt x="100762" y="52231"/>
                  </a:lnTo>
                  <a:lnTo>
                    <a:pt x="101494" y="40158"/>
                  </a:lnTo>
                  <a:lnTo>
                    <a:pt x="96068" y="20503"/>
                  </a:lnTo>
                  <a:lnTo>
                    <a:pt x="91345" y="11986"/>
                  </a:lnTo>
                  <a:lnTo>
                    <a:pt x="83518" y="6308"/>
                  </a:lnTo>
                  <a:lnTo>
                    <a:pt x="62342" y="0"/>
                  </a:lnTo>
                  <a:lnTo>
                    <a:pt x="52484" y="657"/>
                  </a:lnTo>
                  <a:lnTo>
                    <a:pt x="35291" y="7627"/>
                  </a:lnTo>
                  <a:lnTo>
                    <a:pt x="22971" y="21643"/>
                  </a:lnTo>
                  <a:lnTo>
                    <a:pt x="5529" y="59237"/>
                  </a:lnTo>
                  <a:lnTo>
                    <a:pt x="0" y="95628"/>
                  </a:lnTo>
                  <a:lnTo>
                    <a:pt x="3951" y="130458"/>
                  </a:lnTo>
                  <a:lnTo>
                    <a:pt x="12551" y="149154"/>
                  </a:lnTo>
                  <a:lnTo>
                    <a:pt x="18120" y="157415"/>
                  </a:lnTo>
                  <a:lnTo>
                    <a:pt x="25342" y="161753"/>
                  </a:lnTo>
                  <a:lnTo>
                    <a:pt x="42725" y="163453"/>
                  </a:lnTo>
                  <a:lnTo>
                    <a:pt x="51104" y="159929"/>
                  </a:lnTo>
                  <a:lnTo>
                    <a:pt x="66653" y="146655"/>
                  </a:lnTo>
                  <a:lnTo>
                    <a:pt x="75124" y="125937"/>
                  </a:lnTo>
                  <a:lnTo>
                    <a:pt x="77383" y="113861"/>
                  </a:lnTo>
                  <a:lnTo>
                    <a:pt x="81228" y="109320"/>
                  </a:lnTo>
                  <a:lnTo>
                    <a:pt x="86132" y="109802"/>
                  </a:lnTo>
                  <a:lnTo>
                    <a:pt x="97819" y="119697"/>
                  </a:lnTo>
                  <a:lnTo>
                    <a:pt x="137048" y="163976"/>
                  </a:lnTo>
                  <a:lnTo>
                    <a:pt x="155600" y="173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32621" y="2838106"/>
              <a:ext cx="161918" cy="162516"/>
            </a:xfrm>
            <a:custGeom>
              <a:avLst/>
              <a:gdLst/>
              <a:ahLst/>
              <a:cxnLst/>
              <a:rect l="0" t="0" r="0" b="0"/>
              <a:pathLst>
                <a:path w="161918" h="162516">
                  <a:moveTo>
                    <a:pt x="0" y="57230"/>
                  </a:moveTo>
                  <a:lnTo>
                    <a:pt x="3120" y="99922"/>
                  </a:lnTo>
                  <a:lnTo>
                    <a:pt x="9553" y="151110"/>
                  </a:lnTo>
                  <a:lnTo>
                    <a:pt x="10095" y="143018"/>
                  </a:lnTo>
                  <a:lnTo>
                    <a:pt x="1426" y="82439"/>
                  </a:lnTo>
                  <a:lnTo>
                    <a:pt x="6012" y="47932"/>
                  </a:lnTo>
                  <a:lnTo>
                    <a:pt x="20369" y="15481"/>
                  </a:lnTo>
                  <a:lnTo>
                    <a:pt x="28787" y="8340"/>
                  </a:lnTo>
                  <a:lnTo>
                    <a:pt x="50619" y="406"/>
                  </a:lnTo>
                  <a:lnTo>
                    <a:pt x="72801" y="0"/>
                  </a:lnTo>
                  <a:lnTo>
                    <a:pt x="83629" y="1529"/>
                  </a:lnTo>
                  <a:lnTo>
                    <a:pt x="101899" y="12587"/>
                  </a:lnTo>
                  <a:lnTo>
                    <a:pt x="132693" y="48282"/>
                  </a:lnTo>
                  <a:lnTo>
                    <a:pt x="160762" y="110012"/>
                  </a:lnTo>
                  <a:lnTo>
                    <a:pt x="161917" y="130992"/>
                  </a:lnTo>
                  <a:lnTo>
                    <a:pt x="157928" y="162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16891" y="2990093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25194" y="53875"/>
                  </a:lnTo>
                  <a:lnTo>
                    <a:pt x="36581" y="85763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664331" y="2494199"/>
            <a:ext cx="3316045" cy="716993"/>
            <a:chOff x="5664331" y="2494199"/>
            <a:chExt cx="3316045" cy="716993"/>
          </a:xfrm>
        </p:grpSpPr>
        <p:sp>
          <p:nvSpPr>
            <p:cNvPr id="73" name="Freeform 72"/>
            <p:cNvSpPr/>
            <p:nvPr/>
          </p:nvSpPr>
          <p:spPr>
            <a:xfrm>
              <a:off x="5664331" y="2494199"/>
              <a:ext cx="315856" cy="559066"/>
            </a:xfrm>
            <a:custGeom>
              <a:avLst/>
              <a:gdLst/>
              <a:ahLst/>
              <a:cxnLst/>
              <a:rect l="0" t="0" r="0" b="0"/>
              <a:pathLst>
                <a:path w="315856" h="559066">
                  <a:moveTo>
                    <a:pt x="0" y="527479"/>
                  </a:moveTo>
                  <a:lnTo>
                    <a:pt x="5589" y="468863"/>
                  </a:lnTo>
                  <a:lnTo>
                    <a:pt x="10723" y="415858"/>
                  </a:lnTo>
                  <a:lnTo>
                    <a:pt x="21789" y="361021"/>
                  </a:lnTo>
                  <a:lnTo>
                    <a:pt x="28683" y="303854"/>
                  </a:lnTo>
                  <a:lnTo>
                    <a:pt x="33845" y="245581"/>
                  </a:lnTo>
                  <a:lnTo>
                    <a:pt x="39664" y="191270"/>
                  </a:lnTo>
                  <a:lnTo>
                    <a:pt x="41388" y="141253"/>
                  </a:lnTo>
                  <a:lnTo>
                    <a:pt x="41630" y="126105"/>
                  </a:lnTo>
                  <a:lnTo>
                    <a:pt x="44131" y="118347"/>
                  </a:lnTo>
                  <a:lnTo>
                    <a:pt x="48138" y="115514"/>
                  </a:lnTo>
                  <a:lnTo>
                    <a:pt x="53149" y="115965"/>
                  </a:lnTo>
                  <a:lnTo>
                    <a:pt x="57660" y="119776"/>
                  </a:lnTo>
                  <a:lnTo>
                    <a:pt x="73304" y="151108"/>
                  </a:lnTo>
                  <a:lnTo>
                    <a:pt x="106175" y="211858"/>
                  </a:lnTo>
                  <a:lnTo>
                    <a:pt x="133537" y="248195"/>
                  </a:lnTo>
                  <a:lnTo>
                    <a:pt x="160059" y="265094"/>
                  </a:lnTo>
                  <a:lnTo>
                    <a:pt x="168707" y="265988"/>
                  </a:lnTo>
                  <a:lnTo>
                    <a:pt x="184556" y="260743"/>
                  </a:lnTo>
                  <a:lnTo>
                    <a:pt x="196279" y="247493"/>
                  </a:lnTo>
                  <a:lnTo>
                    <a:pt x="229102" y="195233"/>
                  </a:lnTo>
                  <a:lnTo>
                    <a:pt x="250756" y="143786"/>
                  </a:lnTo>
                  <a:lnTo>
                    <a:pt x="269157" y="89733"/>
                  </a:lnTo>
                  <a:lnTo>
                    <a:pt x="287637" y="33226"/>
                  </a:lnTo>
                  <a:lnTo>
                    <a:pt x="298265" y="1228"/>
                  </a:lnTo>
                  <a:lnTo>
                    <a:pt x="300619" y="0"/>
                  </a:lnTo>
                  <a:lnTo>
                    <a:pt x="303234" y="14234"/>
                  </a:lnTo>
                  <a:lnTo>
                    <a:pt x="297678" y="72201"/>
                  </a:lnTo>
                  <a:lnTo>
                    <a:pt x="295652" y="130929"/>
                  </a:lnTo>
                  <a:lnTo>
                    <a:pt x="295177" y="176150"/>
                  </a:lnTo>
                  <a:lnTo>
                    <a:pt x="300500" y="230879"/>
                  </a:lnTo>
                  <a:lnTo>
                    <a:pt x="304373" y="291294"/>
                  </a:lnTo>
                  <a:lnTo>
                    <a:pt x="305138" y="348288"/>
                  </a:lnTo>
                  <a:lnTo>
                    <a:pt x="305289" y="404606"/>
                  </a:lnTo>
                  <a:lnTo>
                    <a:pt x="305315" y="457927"/>
                  </a:lnTo>
                  <a:lnTo>
                    <a:pt x="312560" y="519676"/>
                  </a:lnTo>
                  <a:lnTo>
                    <a:pt x="315855" y="55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57513" y="2831610"/>
              <a:ext cx="164830" cy="188206"/>
            </a:xfrm>
            <a:custGeom>
              <a:avLst/>
              <a:gdLst/>
              <a:ahLst/>
              <a:cxnLst/>
              <a:rect l="0" t="0" r="0" b="0"/>
              <a:pathLst>
                <a:path w="164830" h="188206">
                  <a:moveTo>
                    <a:pt x="91129" y="105840"/>
                  </a:moveTo>
                  <a:lnTo>
                    <a:pt x="99463" y="68362"/>
                  </a:lnTo>
                  <a:lnTo>
                    <a:pt x="98343" y="44730"/>
                  </a:lnTo>
                  <a:lnTo>
                    <a:pt x="90046" y="22528"/>
                  </a:lnTo>
                  <a:lnTo>
                    <a:pt x="75440" y="7201"/>
                  </a:lnTo>
                  <a:lnTo>
                    <a:pt x="66632" y="1477"/>
                  </a:lnTo>
                  <a:lnTo>
                    <a:pt x="57250" y="0"/>
                  </a:lnTo>
                  <a:lnTo>
                    <a:pt x="37467" y="4598"/>
                  </a:lnTo>
                  <a:lnTo>
                    <a:pt x="29618" y="11439"/>
                  </a:lnTo>
                  <a:lnTo>
                    <a:pt x="8615" y="52921"/>
                  </a:lnTo>
                  <a:lnTo>
                    <a:pt x="0" y="87821"/>
                  </a:lnTo>
                  <a:lnTo>
                    <a:pt x="567" y="127797"/>
                  </a:lnTo>
                  <a:lnTo>
                    <a:pt x="11239" y="177638"/>
                  </a:lnTo>
                  <a:lnTo>
                    <a:pt x="16812" y="184121"/>
                  </a:lnTo>
                  <a:lnTo>
                    <a:pt x="24037" y="187273"/>
                  </a:lnTo>
                  <a:lnTo>
                    <a:pt x="32363" y="188205"/>
                  </a:lnTo>
                  <a:lnTo>
                    <a:pt x="40253" y="185317"/>
                  </a:lnTo>
                  <a:lnTo>
                    <a:pt x="55260" y="172749"/>
                  </a:lnTo>
                  <a:lnTo>
                    <a:pt x="82788" y="136085"/>
                  </a:lnTo>
                  <a:lnTo>
                    <a:pt x="95547" y="104273"/>
                  </a:lnTo>
                  <a:lnTo>
                    <a:pt x="101017" y="73920"/>
                  </a:lnTo>
                  <a:lnTo>
                    <a:pt x="103570" y="74032"/>
                  </a:lnTo>
                  <a:lnTo>
                    <a:pt x="106442" y="77616"/>
                  </a:lnTo>
                  <a:lnTo>
                    <a:pt x="131925" y="131593"/>
                  </a:lnTo>
                  <a:lnTo>
                    <a:pt x="164829" y="158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31211" y="2781718"/>
              <a:ext cx="159632" cy="205273"/>
            </a:xfrm>
            <a:custGeom>
              <a:avLst/>
              <a:gdLst/>
              <a:ahLst/>
              <a:cxnLst/>
              <a:rect l="0" t="0" r="0" b="0"/>
              <a:pathLst>
                <a:path w="159632" h="205273">
                  <a:moveTo>
                    <a:pt x="128001" y="8333"/>
                  </a:moveTo>
                  <a:lnTo>
                    <a:pt x="90524" y="0"/>
                  </a:lnTo>
                  <a:lnTo>
                    <a:pt x="66891" y="1120"/>
                  </a:lnTo>
                  <a:lnTo>
                    <a:pt x="35025" y="14905"/>
                  </a:lnTo>
                  <a:lnTo>
                    <a:pt x="18049" y="27242"/>
                  </a:lnTo>
                  <a:lnTo>
                    <a:pt x="5824" y="46763"/>
                  </a:lnTo>
                  <a:lnTo>
                    <a:pt x="926" y="58519"/>
                  </a:lnTo>
                  <a:lnTo>
                    <a:pt x="0" y="68697"/>
                  </a:lnTo>
                  <a:lnTo>
                    <a:pt x="5211" y="86244"/>
                  </a:lnTo>
                  <a:lnTo>
                    <a:pt x="18446" y="98723"/>
                  </a:lnTo>
                  <a:lnTo>
                    <a:pt x="55538" y="116265"/>
                  </a:lnTo>
                  <a:lnTo>
                    <a:pt x="115440" y="129348"/>
                  </a:lnTo>
                  <a:lnTo>
                    <a:pt x="145336" y="146745"/>
                  </a:lnTo>
                  <a:lnTo>
                    <a:pt x="153596" y="153250"/>
                  </a:lnTo>
                  <a:lnTo>
                    <a:pt x="157933" y="161097"/>
                  </a:lnTo>
                  <a:lnTo>
                    <a:pt x="159631" y="179173"/>
                  </a:lnTo>
                  <a:lnTo>
                    <a:pt x="156107" y="186568"/>
                  </a:lnTo>
                  <a:lnTo>
                    <a:pt x="142832" y="197903"/>
                  </a:lnTo>
                  <a:lnTo>
                    <a:pt x="110039" y="205272"/>
                  </a:lnTo>
                  <a:lnTo>
                    <a:pt x="52615" y="199633"/>
                  </a:lnTo>
                  <a:lnTo>
                    <a:pt x="33245" y="197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40311" y="2765082"/>
              <a:ext cx="150668" cy="205331"/>
            </a:xfrm>
            <a:custGeom>
              <a:avLst/>
              <a:gdLst/>
              <a:ahLst/>
              <a:cxnLst/>
              <a:rect l="0" t="0" r="0" b="0"/>
              <a:pathLst>
                <a:path w="150668" h="205331">
                  <a:moveTo>
                    <a:pt x="108414" y="24969"/>
                  </a:moveTo>
                  <a:lnTo>
                    <a:pt x="90433" y="9328"/>
                  </a:lnTo>
                  <a:lnTo>
                    <a:pt x="73516" y="1250"/>
                  </a:lnTo>
                  <a:lnTo>
                    <a:pt x="54300" y="0"/>
                  </a:lnTo>
                  <a:lnTo>
                    <a:pt x="35230" y="4513"/>
                  </a:lnTo>
                  <a:lnTo>
                    <a:pt x="18956" y="14318"/>
                  </a:lnTo>
                  <a:lnTo>
                    <a:pt x="7043" y="29594"/>
                  </a:lnTo>
                  <a:lnTo>
                    <a:pt x="2229" y="38581"/>
                  </a:lnTo>
                  <a:lnTo>
                    <a:pt x="0" y="57925"/>
                  </a:lnTo>
                  <a:lnTo>
                    <a:pt x="1043" y="67997"/>
                  </a:lnTo>
                  <a:lnTo>
                    <a:pt x="5248" y="75881"/>
                  </a:lnTo>
                  <a:lnTo>
                    <a:pt x="19279" y="87761"/>
                  </a:lnTo>
                  <a:lnTo>
                    <a:pt x="75374" y="108685"/>
                  </a:lnTo>
                  <a:lnTo>
                    <a:pt x="118656" y="128723"/>
                  </a:lnTo>
                  <a:lnTo>
                    <a:pt x="144854" y="148388"/>
                  </a:lnTo>
                  <a:lnTo>
                    <a:pt x="149086" y="157552"/>
                  </a:lnTo>
                  <a:lnTo>
                    <a:pt x="150667" y="180211"/>
                  </a:lnTo>
                  <a:lnTo>
                    <a:pt x="147111" y="189295"/>
                  </a:lnTo>
                  <a:lnTo>
                    <a:pt x="133802" y="202508"/>
                  </a:lnTo>
                  <a:lnTo>
                    <a:pt x="125339" y="205330"/>
                  </a:lnTo>
                  <a:lnTo>
                    <a:pt x="70696" y="204366"/>
                  </a:lnTo>
                  <a:lnTo>
                    <a:pt x="24186" y="203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35775" y="2799973"/>
              <a:ext cx="165635" cy="178107"/>
            </a:xfrm>
            <a:custGeom>
              <a:avLst/>
              <a:gdLst/>
              <a:ahLst/>
              <a:cxnLst/>
              <a:rect l="0" t="0" r="0" b="0"/>
              <a:pathLst>
                <a:path w="165635" h="178107">
                  <a:moveTo>
                    <a:pt x="102463" y="105892"/>
                  </a:moveTo>
                  <a:lnTo>
                    <a:pt x="105583" y="63200"/>
                  </a:lnTo>
                  <a:lnTo>
                    <a:pt x="108052" y="52864"/>
                  </a:lnTo>
                  <a:lnTo>
                    <a:pt x="106189" y="43634"/>
                  </a:lnTo>
                  <a:lnTo>
                    <a:pt x="87969" y="19465"/>
                  </a:lnTo>
                  <a:lnTo>
                    <a:pt x="74185" y="4699"/>
                  </a:lnTo>
                  <a:lnTo>
                    <a:pt x="66063" y="995"/>
                  </a:lnTo>
                  <a:lnTo>
                    <a:pt x="47681" y="0"/>
                  </a:lnTo>
                  <a:lnTo>
                    <a:pt x="39036" y="3712"/>
                  </a:lnTo>
                  <a:lnTo>
                    <a:pt x="23190" y="17194"/>
                  </a:lnTo>
                  <a:lnTo>
                    <a:pt x="6705" y="44516"/>
                  </a:lnTo>
                  <a:lnTo>
                    <a:pt x="0" y="80428"/>
                  </a:lnTo>
                  <a:lnTo>
                    <a:pt x="9003" y="140017"/>
                  </a:lnTo>
                  <a:lnTo>
                    <a:pt x="12080" y="153208"/>
                  </a:lnTo>
                  <a:lnTo>
                    <a:pt x="17642" y="163172"/>
                  </a:lnTo>
                  <a:lnTo>
                    <a:pt x="33179" y="177363"/>
                  </a:lnTo>
                  <a:lnTo>
                    <a:pt x="39896" y="178106"/>
                  </a:lnTo>
                  <a:lnTo>
                    <a:pt x="45544" y="175092"/>
                  </a:lnTo>
                  <a:lnTo>
                    <a:pt x="68603" y="145038"/>
                  </a:lnTo>
                  <a:lnTo>
                    <a:pt x="75716" y="122510"/>
                  </a:lnTo>
                  <a:lnTo>
                    <a:pt x="85872" y="75509"/>
                  </a:lnTo>
                  <a:lnTo>
                    <a:pt x="89063" y="72769"/>
                  </a:lnTo>
                  <a:lnTo>
                    <a:pt x="92360" y="75621"/>
                  </a:lnTo>
                  <a:lnTo>
                    <a:pt x="116526" y="138171"/>
                  </a:lnTo>
                  <a:lnTo>
                    <a:pt x="129770" y="152604"/>
                  </a:lnTo>
                  <a:lnTo>
                    <a:pt x="150718" y="164186"/>
                  </a:lnTo>
                  <a:lnTo>
                    <a:pt x="165634" y="169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22166" y="2820926"/>
              <a:ext cx="137172" cy="173684"/>
            </a:xfrm>
            <a:custGeom>
              <a:avLst/>
              <a:gdLst/>
              <a:ahLst/>
              <a:cxnLst/>
              <a:rect l="0" t="0" r="0" b="0"/>
              <a:pathLst>
                <a:path w="137172" h="173684">
                  <a:moveTo>
                    <a:pt x="116114" y="42825"/>
                  </a:moveTo>
                  <a:lnTo>
                    <a:pt x="110524" y="26057"/>
                  </a:lnTo>
                  <a:lnTo>
                    <a:pt x="98422" y="11586"/>
                  </a:lnTo>
                  <a:lnTo>
                    <a:pt x="90281" y="4451"/>
                  </a:lnTo>
                  <a:lnTo>
                    <a:pt x="81345" y="865"/>
                  </a:lnTo>
                  <a:lnTo>
                    <a:pt x="62056" y="0"/>
                  </a:lnTo>
                  <a:lnTo>
                    <a:pt x="31466" y="11679"/>
                  </a:lnTo>
                  <a:lnTo>
                    <a:pt x="13762" y="29762"/>
                  </a:lnTo>
                  <a:lnTo>
                    <a:pt x="5766" y="41135"/>
                  </a:lnTo>
                  <a:lnTo>
                    <a:pt x="0" y="69370"/>
                  </a:lnTo>
                  <a:lnTo>
                    <a:pt x="2506" y="99076"/>
                  </a:lnTo>
                  <a:lnTo>
                    <a:pt x="23179" y="146743"/>
                  </a:lnTo>
                  <a:lnTo>
                    <a:pt x="29590" y="157727"/>
                  </a:lnTo>
                  <a:lnTo>
                    <a:pt x="38544" y="165050"/>
                  </a:lnTo>
                  <a:lnTo>
                    <a:pt x="60972" y="173186"/>
                  </a:lnTo>
                  <a:lnTo>
                    <a:pt x="83417" y="173683"/>
                  </a:lnTo>
                  <a:lnTo>
                    <a:pt x="103922" y="168834"/>
                  </a:lnTo>
                  <a:lnTo>
                    <a:pt x="120834" y="158881"/>
                  </a:lnTo>
                  <a:lnTo>
                    <a:pt x="129910" y="149777"/>
                  </a:lnTo>
                  <a:lnTo>
                    <a:pt x="137171" y="137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95862" y="2674238"/>
              <a:ext cx="142460" cy="307367"/>
            </a:xfrm>
            <a:custGeom>
              <a:avLst/>
              <a:gdLst/>
              <a:ahLst/>
              <a:cxnLst/>
              <a:rect l="0" t="0" r="0" b="0"/>
              <a:pathLst>
                <a:path w="142460" h="307367">
                  <a:moveTo>
                    <a:pt x="5588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1"/>
                  </a:lnTo>
                  <a:lnTo>
                    <a:pt x="15331" y="161200"/>
                  </a:lnTo>
                  <a:lnTo>
                    <a:pt x="21551" y="223175"/>
                  </a:lnTo>
                  <a:lnTo>
                    <a:pt x="26809" y="279307"/>
                  </a:lnTo>
                  <a:lnTo>
                    <a:pt x="32413" y="307366"/>
                  </a:lnTo>
                  <a:lnTo>
                    <a:pt x="31660" y="306686"/>
                  </a:lnTo>
                  <a:lnTo>
                    <a:pt x="29988" y="302723"/>
                  </a:lnTo>
                  <a:lnTo>
                    <a:pt x="27086" y="250030"/>
                  </a:lnTo>
                  <a:lnTo>
                    <a:pt x="29180" y="224598"/>
                  </a:lnTo>
                  <a:lnTo>
                    <a:pt x="37910" y="201597"/>
                  </a:lnTo>
                  <a:lnTo>
                    <a:pt x="44684" y="195229"/>
                  </a:lnTo>
                  <a:lnTo>
                    <a:pt x="52709" y="192154"/>
                  </a:lnTo>
                  <a:lnTo>
                    <a:pt x="61569" y="191274"/>
                  </a:lnTo>
                  <a:lnTo>
                    <a:pt x="77651" y="196535"/>
                  </a:lnTo>
                  <a:lnTo>
                    <a:pt x="107041" y="218976"/>
                  </a:lnTo>
                  <a:lnTo>
                    <a:pt x="122736" y="244646"/>
                  </a:lnTo>
                  <a:lnTo>
                    <a:pt x="14245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64317" y="2832165"/>
              <a:ext cx="125309" cy="184625"/>
            </a:xfrm>
            <a:custGeom>
              <a:avLst/>
              <a:gdLst/>
              <a:ahLst/>
              <a:cxnLst/>
              <a:rect l="0" t="0" r="0" b="0"/>
              <a:pathLst>
                <a:path w="125309" h="184625">
                  <a:moveTo>
                    <a:pt x="5590" y="31586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7243" y="123415"/>
                  </a:lnTo>
                  <a:lnTo>
                    <a:pt x="22197" y="155891"/>
                  </a:lnTo>
                  <a:lnTo>
                    <a:pt x="34807" y="173010"/>
                  </a:lnTo>
                  <a:lnTo>
                    <a:pt x="54450" y="182179"/>
                  </a:lnTo>
                  <a:lnTo>
                    <a:pt x="66240" y="184624"/>
                  </a:lnTo>
                  <a:lnTo>
                    <a:pt x="76438" y="182744"/>
                  </a:lnTo>
                  <a:lnTo>
                    <a:pt x="94010" y="171297"/>
                  </a:lnTo>
                  <a:lnTo>
                    <a:pt x="111467" y="145122"/>
                  </a:lnTo>
                  <a:lnTo>
                    <a:pt x="124048" y="115139"/>
                  </a:lnTo>
                  <a:lnTo>
                    <a:pt x="125308" y="91337"/>
                  </a:lnTo>
                  <a:lnTo>
                    <a:pt x="122174" y="37929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47146" y="2847633"/>
              <a:ext cx="119856" cy="196702"/>
            </a:xfrm>
            <a:custGeom>
              <a:avLst/>
              <a:gdLst/>
              <a:ahLst/>
              <a:cxnLst/>
              <a:rect l="0" t="0" r="0" b="0"/>
              <a:pathLst>
                <a:path w="119856" h="196702">
                  <a:moveTo>
                    <a:pt x="117558" y="5589"/>
                  </a:moveTo>
                  <a:lnTo>
                    <a:pt x="100790" y="0"/>
                  </a:lnTo>
                  <a:lnTo>
                    <a:pt x="83200" y="376"/>
                  </a:lnTo>
                  <a:lnTo>
                    <a:pt x="43311" y="10149"/>
                  </a:lnTo>
                  <a:lnTo>
                    <a:pt x="17701" y="25528"/>
                  </a:lnTo>
                  <a:lnTo>
                    <a:pt x="5716" y="41357"/>
                  </a:lnTo>
                  <a:lnTo>
                    <a:pt x="883" y="50492"/>
                  </a:lnTo>
                  <a:lnTo>
                    <a:pt x="0" y="58921"/>
                  </a:lnTo>
                  <a:lnTo>
                    <a:pt x="5259" y="74526"/>
                  </a:lnTo>
                  <a:lnTo>
                    <a:pt x="18515" y="86141"/>
                  </a:lnTo>
                  <a:lnTo>
                    <a:pt x="37274" y="94032"/>
                  </a:lnTo>
                  <a:lnTo>
                    <a:pt x="95403" y="105104"/>
                  </a:lnTo>
                  <a:lnTo>
                    <a:pt x="103958" y="110537"/>
                  </a:lnTo>
                  <a:lnTo>
                    <a:pt x="116583" y="125932"/>
                  </a:lnTo>
                  <a:lnTo>
                    <a:pt x="119855" y="144473"/>
                  </a:lnTo>
                  <a:lnTo>
                    <a:pt x="119089" y="154330"/>
                  </a:lnTo>
                  <a:lnTo>
                    <a:pt x="115069" y="162072"/>
                  </a:lnTo>
                  <a:lnTo>
                    <a:pt x="73730" y="192558"/>
                  </a:lnTo>
                  <a:lnTo>
                    <a:pt x="53626" y="196701"/>
                  </a:lnTo>
                  <a:lnTo>
                    <a:pt x="22802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95595" y="2869749"/>
              <a:ext cx="137567" cy="173684"/>
            </a:xfrm>
            <a:custGeom>
              <a:avLst/>
              <a:gdLst/>
              <a:ahLst/>
              <a:cxnLst/>
              <a:rect l="0" t="0" r="0" b="0"/>
              <a:pathLst>
                <a:path w="137567" h="173684">
                  <a:moveTo>
                    <a:pt x="32281" y="99287"/>
                  </a:moveTo>
                  <a:lnTo>
                    <a:pt x="92221" y="80159"/>
                  </a:lnTo>
                  <a:lnTo>
                    <a:pt x="110004" y="68948"/>
                  </a:lnTo>
                  <a:lnTo>
                    <a:pt x="122586" y="53048"/>
                  </a:lnTo>
                  <a:lnTo>
                    <a:pt x="127580" y="43894"/>
                  </a:lnTo>
                  <a:lnTo>
                    <a:pt x="128569" y="34283"/>
                  </a:lnTo>
                  <a:lnTo>
                    <a:pt x="123428" y="14244"/>
                  </a:lnTo>
                  <a:lnTo>
                    <a:pt x="116442" y="7497"/>
                  </a:lnTo>
                  <a:lnTo>
                    <a:pt x="96202" y="0"/>
                  </a:lnTo>
                  <a:lnTo>
                    <a:pt x="58499" y="1368"/>
                  </a:lnTo>
                  <a:lnTo>
                    <a:pt x="37694" y="9364"/>
                  </a:lnTo>
                  <a:lnTo>
                    <a:pt x="28871" y="14772"/>
                  </a:lnTo>
                  <a:lnTo>
                    <a:pt x="5274" y="44740"/>
                  </a:lnTo>
                  <a:lnTo>
                    <a:pt x="0" y="66855"/>
                  </a:lnTo>
                  <a:lnTo>
                    <a:pt x="6147" y="115237"/>
                  </a:lnTo>
                  <a:lnTo>
                    <a:pt x="20898" y="144827"/>
                  </a:lnTo>
                  <a:lnTo>
                    <a:pt x="51265" y="168412"/>
                  </a:lnTo>
                  <a:lnTo>
                    <a:pt x="73473" y="173683"/>
                  </a:lnTo>
                  <a:lnTo>
                    <a:pt x="95042" y="170956"/>
                  </a:lnTo>
                  <a:lnTo>
                    <a:pt x="137566" y="151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96620" y="2695295"/>
              <a:ext cx="10241" cy="336913"/>
            </a:xfrm>
            <a:custGeom>
              <a:avLst/>
              <a:gdLst/>
              <a:ahLst/>
              <a:cxnLst/>
              <a:rect l="0" t="0" r="0" b="0"/>
              <a:pathLst>
                <a:path w="10241" h="336913">
                  <a:moveTo>
                    <a:pt x="10240" y="0"/>
                  </a:moveTo>
                  <a:lnTo>
                    <a:pt x="3004" y="50433"/>
                  </a:lnTo>
                  <a:lnTo>
                    <a:pt x="686" y="107750"/>
                  </a:lnTo>
                  <a:lnTo>
                    <a:pt x="0" y="169186"/>
                  </a:lnTo>
                  <a:lnTo>
                    <a:pt x="967" y="229503"/>
                  </a:lnTo>
                  <a:lnTo>
                    <a:pt x="8062" y="292992"/>
                  </a:lnTo>
                  <a:lnTo>
                    <a:pt x="1024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612103" y="277952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3243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00835" y="2695295"/>
              <a:ext cx="11269" cy="357970"/>
            </a:xfrm>
            <a:custGeom>
              <a:avLst/>
              <a:gdLst/>
              <a:ahLst/>
              <a:cxnLst/>
              <a:rect l="0" t="0" r="0" b="0"/>
              <a:pathLst>
                <a:path w="11269" h="357970">
                  <a:moveTo>
                    <a:pt x="6066" y="0"/>
                  </a:moveTo>
                  <a:lnTo>
                    <a:pt x="0" y="34792"/>
                  </a:lnTo>
                  <a:lnTo>
                    <a:pt x="3749" y="81408"/>
                  </a:lnTo>
                  <a:lnTo>
                    <a:pt x="5380" y="139155"/>
                  </a:lnTo>
                  <a:lnTo>
                    <a:pt x="5863" y="200718"/>
                  </a:lnTo>
                  <a:lnTo>
                    <a:pt x="7176" y="261073"/>
                  </a:lnTo>
                  <a:lnTo>
                    <a:pt x="11268" y="321455"/>
                  </a:lnTo>
                  <a:lnTo>
                    <a:pt x="606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80559" y="284269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7" y="3120"/>
                  </a:lnTo>
                  <a:lnTo>
                    <a:pt x="113038" y="9065"/>
                  </a:lnTo>
                  <a:lnTo>
                    <a:pt x="5629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15804" y="2853222"/>
              <a:ext cx="103437" cy="189514"/>
            </a:xfrm>
            <a:custGeom>
              <a:avLst/>
              <a:gdLst/>
              <a:ahLst/>
              <a:cxnLst/>
              <a:rect l="0" t="0" r="0" b="0"/>
              <a:pathLst>
                <a:path w="103437" h="189514">
                  <a:moveTo>
                    <a:pt x="101667" y="0"/>
                  </a:moveTo>
                  <a:lnTo>
                    <a:pt x="47792" y="19129"/>
                  </a:lnTo>
                  <a:lnTo>
                    <a:pt x="1809" y="49804"/>
                  </a:lnTo>
                  <a:lnTo>
                    <a:pt x="0" y="55429"/>
                  </a:lnTo>
                  <a:lnTo>
                    <a:pt x="2304" y="60350"/>
                  </a:lnTo>
                  <a:lnTo>
                    <a:pt x="14222" y="68936"/>
                  </a:lnTo>
                  <a:lnTo>
                    <a:pt x="69554" y="92307"/>
                  </a:lnTo>
                  <a:lnTo>
                    <a:pt x="85835" y="103807"/>
                  </a:lnTo>
                  <a:lnTo>
                    <a:pt x="97750" y="119836"/>
                  </a:lnTo>
                  <a:lnTo>
                    <a:pt x="102565" y="129024"/>
                  </a:lnTo>
                  <a:lnTo>
                    <a:pt x="103436" y="137489"/>
                  </a:lnTo>
                  <a:lnTo>
                    <a:pt x="98164" y="153133"/>
                  </a:lnTo>
                  <a:lnTo>
                    <a:pt x="82042" y="175095"/>
                  </a:lnTo>
                  <a:lnTo>
                    <a:pt x="62919" y="183105"/>
                  </a:lnTo>
                  <a:lnTo>
                    <a:pt x="691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456818" y="2768994"/>
              <a:ext cx="18623" cy="273742"/>
            </a:xfrm>
            <a:custGeom>
              <a:avLst/>
              <a:gdLst/>
              <a:ahLst/>
              <a:cxnLst/>
              <a:rect l="0" t="0" r="0" b="0"/>
              <a:pathLst>
                <a:path w="18623" h="273742">
                  <a:moveTo>
                    <a:pt x="18622" y="0"/>
                  </a:moveTo>
                  <a:lnTo>
                    <a:pt x="1834" y="63451"/>
                  </a:lnTo>
                  <a:lnTo>
                    <a:pt x="0" y="110957"/>
                  </a:lnTo>
                  <a:lnTo>
                    <a:pt x="5176" y="160908"/>
                  </a:lnTo>
                  <a:lnTo>
                    <a:pt x="7518" y="220301"/>
                  </a:lnTo>
                  <a:lnTo>
                    <a:pt x="809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70155" y="2679044"/>
              <a:ext cx="281397" cy="383302"/>
            </a:xfrm>
            <a:custGeom>
              <a:avLst/>
              <a:gdLst/>
              <a:ahLst/>
              <a:cxnLst/>
              <a:rect l="0" t="0" r="0" b="0"/>
              <a:pathLst>
                <a:path w="281397" h="383302">
                  <a:moveTo>
                    <a:pt x="0" y="37308"/>
                  </a:moveTo>
                  <a:lnTo>
                    <a:pt x="29309" y="7999"/>
                  </a:lnTo>
                  <a:lnTo>
                    <a:pt x="52020" y="885"/>
                  </a:lnTo>
                  <a:lnTo>
                    <a:pt x="94572" y="0"/>
                  </a:lnTo>
                  <a:lnTo>
                    <a:pt x="145283" y="10181"/>
                  </a:lnTo>
                  <a:lnTo>
                    <a:pt x="187925" y="31863"/>
                  </a:lnTo>
                  <a:lnTo>
                    <a:pt x="204795" y="45026"/>
                  </a:lnTo>
                  <a:lnTo>
                    <a:pt x="221857" y="71180"/>
                  </a:lnTo>
                  <a:lnTo>
                    <a:pt x="224165" y="94086"/>
                  </a:lnTo>
                  <a:lnTo>
                    <a:pt x="220122" y="117525"/>
                  </a:lnTo>
                  <a:lnTo>
                    <a:pt x="204692" y="143874"/>
                  </a:lnTo>
                  <a:lnTo>
                    <a:pt x="191970" y="159150"/>
                  </a:lnTo>
                  <a:lnTo>
                    <a:pt x="166065" y="175315"/>
                  </a:lnTo>
                  <a:lnTo>
                    <a:pt x="136162" y="187513"/>
                  </a:lnTo>
                  <a:lnTo>
                    <a:pt x="134059" y="190087"/>
                  </a:lnTo>
                  <a:lnTo>
                    <a:pt x="137335" y="191803"/>
                  </a:lnTo>
                  <a:lnTo>
                    <a:pt x="200685" y="209689"/>
                  </a:lnTo>
                  <a:lnTo>
                    <a:pt x="241113" y="231799"/>
                  </a:lnTo>
                  <a:lnTo>
                    <a:pt x="257680" y="245021"/>
                  </a:lnTo>
                  <a:lnTo>
                    <a:pt x="274571" y="271208"/>
                  </a:lnTo>
                  <a:lnTo>
                    <a:pt x="281396" y="306783"/>
                  </a:lnTo>
                  <a:lnTo>
                    <a:pt x="276754" y="330210"/>
                  </a:lnTo>
                  <a:lnTo>
                    <a:pt x="260986" y="360010"/>
                  </a:lnTo>
                  <a:lnTo>
                    <a:pt x="254710" y="368256"/>
                  </a:lnTo>
                  <a:lnTo>
                    <a:pt x="232138" y="377419"/>
                  </a:lnTo>
                  <a:lnTo>
                    <a:pt x="175576" y="383301"/>
                  </a:lnTo>
                  <a:lnTo>
                    <a:pt x="119343" y="376057"/>
                  </a:lnTo>
                  <a:lnTo>
                    <a:pt x="69414" y="363361"/>
                  </a:lnTo>
                  <a:lnTo>
                    <a:pt x="42114" y="353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668070" y="2910526"/>
              <a:ext cx="133754" cy="121682"/>
            </a:xfrm>
            <a:custGeom>
              <a:avLst/>
              <a:gdLst/>
              <a:ahLst/>
              <a:cxnLst/>
              <a:rect l="0" t="0" r="0" b="0"/>
              <a:pathLst>
                <a:path w="133754" h="121682">
                  <a:moveTo>
                    <a:pt x="91640" y="58510"/>
                  </a:moveTo>
                  <a:lnTo>
                    <a:pt x="91640" y="36153"/>
                  </a:lnTo>
                  <a:lnTo>
                    <a:pt x="85401" y="18938"/>
                  </a:lnTo>
                  <a:lnTo>
                    <a:pt x="80461" y="11072"/>
                  </a:lnTo>
                  <a:lnTo>
                    <a:pt x="72489" y="5827"/>
                  </a:lnTo>
                  <a:lnTo>
                    <a:pt x="51153" y="0"/>
                  </a:lnTo>
                  <a:lnTo>
                    <a:pt x="41251" y="786"/>
                  </a:lnTo>
                  <a:lnTo>
                    <a:pt x="24011" y="7898"/>
                  </a:lnTo>
                  <a:lnTo>
                    <a:pt x="11669" y="21978"/>
                  </a:lnTo>
                  <a:lnTo>
                    <a:pt x="3455" y="41104"/>
                  </a:lnTo>
                  <a:lnTo>
                    <a:pt x="0" y="78179"/>
                  </a:lnTo>
                  <a:lnTo>
                    <a:pt x="3338" y="105076"/>
                  </a:lnTo>
                  <a:lnTo>
                    <a:pt x="9375" y="112951"/>
                  </a:lnTo>
                  <a:lnTo>
                    <a:pt x="18080" y="117031"/>
                  </a:lnTo>
                  <a:lnTo>
                    <a:pt x="28561" y="118581"/>
                  </a:lnTo>
                  <a:lnTo>
                    <a:pt x="36720" y="116105"/>
                  </a:lnTo>
                  <a:lnTo>
                    <a:pt x="43328" y="110944"/>
                  </a:lnTo>
                  <a:lnTo>
                    <a:pt x="58218" y="86914"/>
                  </a:lnTo>
                  <a:lnTo>
                    <a:pt x="65087" y="66455"/>
                  </a:lnTo>
                  <a:lnTo>
                    <a:pt x="68140" y="41764"/>
                  </a:lnTo>
                  <a:lnTo>
                    <a:pt x="70125" y="37987"/>
                  </a:lnTo>
                  <a:lnTo>
                    <a:pt x="72617" y="40149"/>
                  </a:lnTo>
                  <a:lnTo>
                    <a:pt x="90738" y="87374"/>
                  </a:lnTo>
                  <a:lnTo>
                    <a:pt x="113210" y="110476"/>
                  </a:lnTo>
                  <a:lnTo>
                    <a:pt x="133753" y="121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801823" y="2895336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9129" y="53876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12352" y="2874279"/>
              <a:ext cx="84229" cy="336913"/>
            </a:xfrm>
            <a:custGeom>
              <a:avLst/>
              <a:gdLst/>
              <a:ahLst/>
              <a:cxnLst/>
              <a:rect l="0" t="0" r="0" b="0"/>
              <a:pathLst>
                <a:path w="84229" h="336913">
                  <a:moveTo>
                    <a:pt x="84228" y="0"/>
                  </a:moveTo>
                  <a:lnTo>
                    <a:pt x="69574" y="53028"/>
                  </a:lnTo>
                  <a:lnTo>
                    <a:pt x="48795" y="103238"/>
                  </a:lnTo>
                  <a:lnTo>
                    <a:pt x="32212" y="161336"/>
                  </a:lnTo>
                  <a:lnTo>
                    <a:pt x="24362" y="211580"/>
                  </a:lnTo>
                  <a:lnTo>
                    <a:pt x="16120" y="269781"/>
                  </a:lnTo>
                  <a:lnTo>
                    <a:pt x="2933" y="31962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949223" y="3042735"/>
              <a:ext cx="31153" cy="157929"/>
            </a:xfrm>
            <a:custGeom>
              <a:avLst/>
              <a:gdLst/>
              <a:ahLst/>
              <a:cxnLst/>
              <a:rect l="0" t="0" r="0" b="0"/>
              <a:pathLst>
                <a:path w="31153" h="157929">
                  <a:moveTo>
                    <a:pt x="21057" y="0"/>
                  </a:moveTo>
                  <a:lnTo>
                    <a:pt x="29390" y="37479"/>
                  </a:lnTo>
                  <a:lnTo>
                    <a:pt x="31152" y="88902"/>
                  </a:lnTo>
                  <a:lnTo>
                    <a:pt x="25867" y="124608"/>
                  </a:lnTo>
                  <a:lnTo>
                    <a:pt x="16956" y="1403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896446" y="3256098"/>
            <a:ext cx="2362076" cy="639447"/>
            <a:chOff x="2896446" y="3256098"/>
            <a:chExt cx="2362076" cy="639447"/>
          </a:xfrm>
        </p:grpSpPr>
        <p:sp>
          <p:nvSpPr>
            <p:cNvPr id="95" name="Freeform 94"/>
            <p:cNvSpPr/>
            <p:nvPr/>
          </p:nvSpPr>
          <p:spPr>
            <a:xfrm>
              <a:off x="2896446" y="3300033"/>
              <a:ext cx="177876" cy="419519"/>
            </a:xfrm>
            <a:custGeom>
              <a:avLst/>
              <a:gdLst/>
              <a:ahLst/>
              <a:cxnLst/>
              <a:rect l="0" t="0" r="0" b="0"/>
              <a:pathLst>
                <a:path w="177876" h="419519">
                  <a:moveTo>
                    <a:pt x="177875" y="79614"/>
                  </a:moveTo>
                  <a:lnTo>
                    <a:pt x="135213" y="18741"/>
                  </a:lnTo>
                  <a:lnTo>
                    <a:pt x="128377" y="10956"/>
                  </a:lnTo>
                  <a:lnTo>
                    <a:pt x="108302" y="2306"/>
                  </a:lnTo>
                  <a:lnTo>
                    <a:pt x="96398" y="0"/>
                  </a:lnTo>
                  <a:lnTo>
                    <a:pt x="86122" y="801"/>
                  </a:lnTo>
                  <a:lnTo>
                    <a:pt x="68466" y="7932"/>
                  </a:lnTo>
                  <a:lnTo>
                    <a:pt x="45372" y="25100"/>
                  </a:lnTo>
                  <a:lnTo>
                    <a:pt x="29300" y="50593"/>
                  </a:lnTo>
                  <a:lnTo>
                    <a:pt x="14559" y="91819"/>
                  </a:lnTo>
                  <a:lnTo>
                    <a:pt x="4506" y="151917"/>
                  </a:lnTo>
                  <a:lnTo>
                    <a:pt x="0" y="210793"/>
                  </a:lnTo>
                  <a:lnTo>
                    <a:pt x="2229" y="271816"/>
                  </a:lnTo>
                  <a:lnTo>
                    <a:pt x="13588" y="334259"/>
                  </a:lnTo>
                  <a:lnTo>
                    <a:pt x="29242" y="371874"/>
                  </a:lnTo>
                  <a:lnTo>
                    <a:pt x="48698" y="399656"/>
                  </a:lnTo>
                  <a:lnTo>
                    <a:pt x="74869" y="417117"/>
                  </a:lnTo>
                  <a:lnTo>
                    <a:pt x="94660" y="419518"/>
                  </a:lnTo>
                  <a:lnTo>
                    <a:pt x="113984" y="415516"/>
                  </a:lnTo>
                  <a:lnTo>
                    <a:pt x="130372" y="405939"/>
                  </a:lnTo>
                  <a:lnTo>
                    <a:pt x="142334" y="390763"/>
                  </a:lnTo>
                  <a:lnTo>
                    <a:pt x="156818" y="363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07299" y="3484650"/>
              <a:ext cx="276255" cy="376988"/>
            </a:xfrm>
            <a:custGeom>
              <a:avLst/>
              <a:gdLst/>
              <a:ahLst/>
              <a:cxnLst/>
              <a:rect l="0" t="0" r="0" b="0"/>
              <a:pathLst>
                <a:path w="276255" h="376988">
                  <a:moveTo>
                    <a:pt x="114421" y="147681"/>
                  </a:moveTo>
                  <a:lnTo>
                    <a:pt x="99848" y="96656"/>
                  </a:lnTo>
                  <a:lnTo>
                    <a:pt x="94177" y="85589"/>
                  </a:lnTo>
                  <a:lnTo>
                    <a:pt x="78518" y="70172"/>
                  </a:lnTo>
                  <a:lnTo>
                    <a:pt x="69428" y="64423"/>
                  </a:lnTo>
                  <a:lnTo>
                    <a:pt x="59859" y="62930"/>
                  </a:lnTo>
                  <a:lnTo>
                    <a:pt x="39868" y="67510"/>
                  </a:lnTo>
                  <a:lnTo>
                    <a:pt x="22405" y="80464"/>
                  </a:lnTo>
                  <a:lnTo>
                    <a:pt x="14472" y="88832"/>
                  </a:lnTo>
                  <a:lnTo>
                    <a:pt x="5659" y="110608"/>
                  </a:lnTo>
                  <a:lnTo>
                    <a:pt x="0" y="162715"/>
                  </a:lnTo>
                  <a:lnTo>
                    <a:pt x="4609" y="198539"/>
                  </a:lnTo>
                  <a:lnTo>
                    <a:pt x="10798" y="206153"/>
                  </a:lnTo>
                  <a:lnTo>
                    <a:pt x="30151" y="214612"/>
                  </a:lnTo>
                  <a:lnTo>
                    <a:pt x="39524" y="213359"/>
                  </a:lnTo>
                  <a:lnTo>
                    <a:pt x="56177" y="202608"/>
                  </a:lnTo>
                  <a:lnTo>
                    <a:pt x="73117" y="176824"/>
                  </a:lnTo>
                  <a:lnTo>
                    <a:pt x="82085" y="136454"/>
                  </a:lnTo>
                  <a:lnTo>
                    <a:pt x="84675" y="136687"/>
                  </a:lnTo>
                  <a:lnTo>
                    <a:pt x="90672" y="146304"/>
                  </a:lnTo>
                  <a:lnTo>
                    <a:pt x="97237" y="162277"/>
                  </a:lnTo>
                  <a:lnTo>
                    <a:pt x="110293" y="174835"/>
                  </a:lnTo>
                  <a:lnTo>
                    <a:pt x="118688" y="179822"/>
                  </a:lnTo>
                  <a:lnTo>
                    <a:pt x="126624" y="180807"/>
                  </a:lnTo>
                  <a:lnTo>
                    <a:pt x="141682" y="175662"/>
                  </a:lnTo>
                  <a:lnTo>
                    <a:pt x="163312" y="159611"/>
                  </a:lnTo>
                  <a:lnTo>
                    <a:pt x="168072" y="160314"/>
                  </a:lnTo>
                  <a:lnTo>
                    <a:pt x="171245" y="165462"/>
                  </a:lnTo>
                  <a:lnTo>
                    <a:pt x="176756" y="220213"/>
                  </a:lnTo>
                  <a:lnTo>
                    <a:pt x="180546" y="274486"/>
                  </a:lnTo>
                  <a:lnTo>
                    <a:pt x="186624" y="330267"/>
                  </a:lnTo>
                  <a:lnTo>
                    <a:pt x="187677" y="372316"/>
                  </a:lnTo>
                  <a:lnTo>
                    <a:pt x="185485" y="376987"/>
                  </a:lnTo>
                  <a:lnTo>
                    <a:pt x="181684" y="375421"/>
                  </a:lnTo>
                  <a:lnTo>
                    <a:pt x="176811" y="369698"/>
                  </a:lnTo>
                  <a:lnTo>
                    <a:pt x="171395" y="350860"/>
                  </a:lnTo>
                  <a:lnTo>
                    <a:pt x="167919" y="295050"/>
                  </a:lnTo>
                  <a:lnTo>
                    <a:pt x="159997" y="234936"/>
                  </a:lnTo>
                  <a:lnTo>
                    <a:pt x="157561" y="186273"/>
                  </a:lnTo>
                  <a:lnTo>
                    <a:pt x="156738" y="127315"/>
                  </a:lnTo>
                  <a:lnTo>
                    <a:pt x="156575" y="65020"/>
                  </a:lnTo>
                  <a:lnTo>
                    <a:pt x="162792" y="40363"/>
                  </a:lnTo>
                  <a:lnTo>
                    <a:pt x="185847" y="5470"/>
                  </a:lnTo>
                  <a:lnTo>
                    <a:pt x="194793" y="1401"/>
                  </a:lnTo>
                  <a:lnTo>
                    <a:pt x="217212" y="0"/>
                  </a:lnTo>
                  <a:lnTo>
                    <a:pt x="236535" y="6396"/>
                  </a:lnTo>
                  <a:lnTo>
                    <a:pt x="244963" y="11377"/>
                  </a:lnTo>
                  <a:lnTo>
                    <a:pt x="257447" y="26270"/>
                  </a:lnTo>
                  <a:lnTo>
                    <a:pt x="274994" y="70017"/>
                  </a:lnTo>
                  <a:lnTo>
                    <a:pt x="276254" y="93276"/>
                  </a:lnTo>
                  <a:lnTo>
                    <a:pt x="267531" y="136804"/>
                  </a:lnTo>
                  <a:lnTo>
                    <a:pt x="262117" y="145109"/>
                  </a:lnTo>
                  <a:lnTo>
                    <a:pt x="246744" y="157457"/>
                  </a:lnTo>
                  <a:lnTo>
                    <a:pt x="218358" y="170985"/>
                  </a:lnTo>
                  <a:lnTo>
                    <a:pt x="211789" y="172575"/>
                  </a:lnTo>
                  <a:lnTo>
                    <a:pt x="207408" y="172466"/>
                  </a:lnTo>
                  <a:lnTo>
                    <a:pt x="198649" y="168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12514" y="3502979"/>
              <a:ext cx="135590" cy="198959"/>
            </a:xfrm>
            <a:custGeom>
              <a:avLst/>
              <a:gdLst/>
              <a:ahLst/>
              <a:cxnLst/>
              <a:rect l="0" t="0" r="0" b="0"/>
              <a:pathLst>
                <a:path w="135590" h="198959">
                  <a:moveTo>
                    <a:pt x="30304" y="97767"/>
                  </a:moveTo>
                  <a:lnTo>
                    <a:pt x="72996" y="94647"/>
                  </a:lnTo>
                  <a:lnTo>
                    <a:pt x="104175" y="83194"/>
                  </a:lnTo>
                  <a:lnTo>
                    <a:pt x="114646" y="77523"/>
                  </a:lnTo>
                  <a:lnTo>
                    <a:pt x="121627" y="69063"/>
                  </a:lnTo>
                  <a:lnTo>
                    <a:pt x="129384" y="47185"/>
                  </a:lnTo>
                  <a:lnTo>
                    <a:pt x="127943" y="37140"/>
                  </a:lnTo>
                  <a:lnTo>
                    <a:pt x="116983" y="19739"/>
                  </a:lnTo>
                  <a:lnTo>
                    <a:pt x="91082" y="2378"/>
                  </a:lnTo>
                  <a:lnTo>
                    <a:pt x="71355" y="0"/>
                  </a:lnTo>
                  <a:lnTo>
                    <a:pt x="52058" y="4012"/>
                  </a:lnTo>
                  <a:lnTo>
                    <a:pt x="20607" y="25652"/>
                  </a:lnTo>
                  <a:lnTo>
                    <a:pt x="13311" y="32142"/>
                  </a:lnTo>
                  <a:lnTo>
                    <a:pt x="5204" y="51833"/>
                  </a:lnTo>
                  <a:lnTo>
                    <a:pt x="0" y="102601"/>
                  </a:lnTo>
                  <a:lnTo>
                    <a:pt x="5527" y="126821"/>
                  </a:lnTo>
                  <a:lnTo>
                    <a:pt x="21793" y="157068"/>
                  </a:lnTo>
                  <a:lnTo>
                    <a:pt x="48250" y="188249"/>
                  </a:lnTo>
                  <a:lnTo>
                    <a:pt x="68306" y="196473"/>
                  </a:lnTo>
                  <a:lnTo>
                    <a:pt x="91648" y="198958"/>
                  </a:lnTo>
                  <a:lnTo>
                    <a:pt x="135589" y="192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11633" y="3256098"/>
              <a:ext cx="220782" cy="392462"/>
            </a:xfrm>
            <a:custGeom>
              <a:avLst/>
              <a:gdLst/>
              <a:ahLst/>
              <a:cxnLst/>
              <a:rect l="0" t="0" r="0" b="0"/>
              <a:pathLst>
                <a:path w="220782" h="392462">
                  <a:moveTo>
                    <a:pt x="220781" y="81435"/>
                  </a:moveTo>
                  <a:lnTo>
                    <a:pt x="205140" y="63454"/>
                  </a:lnTo>
                  <a:lnTo>
                    <a:pt x="180348" y="22872"/>
                  </a:lnTo>
                  <a:lnTo>
                    <a:pt x="154989" y="6631"/>
                  </a:lnTo>
                  <a:lnTo>
                    <a:pt x="119659" y="0"/>
                  </a:lnTo>
                  <a:lnTo>
                    <a:pt x="96289" y="4687"/>
                  </a:lnTo>
                  <a:lnTo>
                    <a:pt x="66522" y="20481"/>
                  </a:lnTo>
                  <a:lnTo>
                    <a:pt x="51616" y="34457"/>
                  </a:lnTo>
                  <a:lnTo>
                    <a:pt x="23633" y="93631"/>
                  </a:lnTo>
                  <a:lnTo>
                    <a:pt x="7819" y="132102"/>
                  </a:lnTo>
                  <a:lnTo>
                    <a:pt x="1290" y="187023"/>
                  </a:lnTo>
                  <a:lnTo>
                    <a:pt x="0" y="242932"/>
                  </a:lnTo>
                  <a:lnTo>
                    <a:pt x="2085" y="297866"/>
                  </a:lnTo>
                  <a:lnTo>
                    <a:pt x="29000" y="354562"/>
                  </a:lnTo>
                  <a:lnTo>
                    <a:pt x="49183" y="380990"/>
                  </a:lnTo>
                  <a:lnTo>
                    <a:pt x="69256" y="390046"/>
                  </a:lnTo>
                  <a:lnTo>
                    <a:pt x="81160" y="392461"/>
                  </a:lnTo>
                  <a:lnTo>
                    <a:pt x="91436" y="391731"/>
                  </a:lnTo>
                  <a:lnTo>
                    <a:pt x="109092" y="384681"/>
                  </a:lnTo>
                  <a:lnTo>
                    <a:pt x="121619" y="370629"/>
                  </a:lnTo>
                  <a:lnTo>
                    <a:pt x="136553" y="344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82616" y="3474404"/>
              <a:ext cx="125803" cy="149664"/>
            </a:xfrm>
            <a:custGeom>
              <a:avLst/>
              <a:gdLst/>
              <a:ahLst/>
              <a:cxnLst/>
              <a:rect l="0" t="0" r="0" b="0"/>
              <a:pathLst>
                <a:path w="125803" h="149664">
                  <a:moveTo>
                    <a:pt x="70855" y="0"/>
                  </a:moveTo>
                  <a:lnTo>
                    <a:pt x="48498" y="5589"/>
                  </a:lnTo>
                  <a:lnTo>
                    <a:pt x="31283" y="17691"/>
                  </a:lnTo>
                  <a:lnTo>
                    <a:pt x="17003" y="34769"/>
                  </a:lnTo>
                  <a:lnTo>
                    <a:pt x="6756" y="54057"/>
                  </a:lnTo>
                  <a:lnTo>
                    <a:pt x="0" y="90236"/>
                  </a:lnTo>
                  <a:lnTo>
                    <a:pt x="4659" y="113804"/>
                  </a:lnTo>
                  <a:lnTo>
                    <a:pt x="9177" y="125003"/>
                  </a:lnTo>
                  <a:lnTo>
                    <a:pt x="23556" y="140564"/>
                  </a:lnTo>
                  <a:lnTo>
                    <a:pt x="32303" y="146352"/>
                  </a:lnTo>
                  <a:lnTo>
                    <a:pt x="51381" y="149663"/>
                  </a:lnTo>
                  <a:lnTo>
                    <a:pt x="71559" y="146066"/>
                  </a:lnTo>
                  <a:lnTo>
                    <a:pt x="92225" y="136668"/>
                  </a:lnTo>
                  <a:lnTo>
                    <a:pt x="106869" y="121573"/>
                  </a:lnTo>
                  <a:lnTo>
                    <a:pt x="121690" y="90224"/>
                  </a:lnTo>
                  <a:lnTo>
                    <a:pt x="125802" y="77697"/>
                  </a:lnTo>
                  <a:lnTo>
                    <a:pt x="124132" y="54419"/>
                  </a:lnTo>
                  <a:lnTo>
                    <a:pt x="115591" y="33545"/>
                  </a:lnTo>
                  <a:lnTo>
                    <a:pt x="98798" y="10979"/>
                  </a:lnTo>
                  <a:lnTo>
                    <a:pt x="81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45217" y="3261816"/>
              <a:ext cx="139882" cy="391625"/>
            </a:xfrm>
            <a:custGeom>
              <a:avLst/>
              <a:gdLst/>
              <a:ahLst/>
              <a:cxnLst/>
              <a:rect l="0" t="0" r="0" b="0"/>
              <a:pathLst>
                <a:path w="139882" h="391625">
                  <a:moveTo>
                    <a:pt x="97767" y="296816"/>
                  </a:moveTo>
                  <a:lnTo>
                    <a:pt x="88192" y="272769"/>
                  </a:lnTo>
                  <a:lnTo>
                    <a:pt x="77524" y="258443"/>
                  </a:lnTo>
                  <a:lnTo>
                    <a:pt x="58744" y="250515"/>
                  </a:lnTo>
                  <a:lnTo>
                    <a:pt x="47186" y="248401"/>
                  </a:lnTo>
                  <a:lnTo>
                    <a:pt x="37140" y="250502"/>
                  </a:lnTo>
                  <a:lnTo>
                    <a:pt x="19739" y="262194"/>
                  </a:lnTo>
                  <a:lnTo>
                    <a:pt x="2378" y="288507"/>
                  </a:lnTo>
                  <a:lnTo>
                    <a:pt x="0" y="311451"/>
                  </a:lnTo>
                  <a:lnTo>
                    <a:pt x="8005" y="358718"/>
                  </a:lnTo>
                  <a:lnTo>
                    <a:pt x="23078" y="385607"/>
                  </a:lnTo>
                  <a:lnTo>
                    <a:pt x="31597" y="389935"/>
                  </a:lnTo>
                  <a:lnTo>
                    <a:pt x="53540" y="391624"/>
                  </a:lnTo>
                  <a:lnTo>
                    <a:pt x="62433" y="388098"/>
                  </a:lnTo>
                  <a:lnTo>
                    <a:pt x="75434" y="374820"/>
                  </a:lnTo>
                  <a:lnTo>
                    <a:pt x="100548" y="336531"/>
                  </a:lnTo>
                  <a:lnTo>
                    <a:pt x="112889" y="297405"/>
                  </a:lnTo>
                  <a:lnTo>
                    <a:pt x="120771" y="238614"/>
                  </a:lnTo>
                  <a:lnTo>
                    <a:pt x="124369" y="212457"/>
                  </a:lnTo>
                  <a:lnTo>
                    <a:pt x="120987" y="164846"/>
                  </a:lnTo>
                  <a:lnTo>
                    <a:pt x="118295" y="114864"/>
                  </a:lnTo>
                  <a:lnTo>
                    <a:pt x="107498" y="55460"/>
                  </a:lnTo>
                  <a:lnTo>
                    <a:pt x="94100" y="4255"/>
                  </a:lnTo>
                  <a:lnTo>
                    <a:pt x="90643" y="0"/>
                  </a:lnTo>
                  <a:lnTo>
                    <a:pt x="87168" y="673"/>
                  </a:lnTo>
                  <a:lnTo>
                    <a:pt x="83683" y="4631"/>
                  </a:lnTo>
                  <a:lnTo>
                    <a:pt x="78776" y="32558"/>
                  </a:lnTo>
                  <a:lnTo>
                    <a:pt x="83184" y="89982"/>
                  </a:lnTo>
                  <a:lnTo>
                    <a:pt x="81455" y="137547"/>
                  </a:lnTo>
                  <a:lnTo>
                    <a:pt x="86096" y="197505"/>
                  </a:lnTo>
                  <a:lnTo>
                    <a:pt x="95419" y="255232"/>
                  </a:lnTo>
                  <a:lnTo>
                    <a:pt x="105130" y="307111"/>
                  </a:lnTo>
                  <a:lnTo>
                    <a:pt x="122379" y="369098"/>
                  </a:lnTo>
                  <a:lnTo>
                    <a:pt x="129373" y="381584"/>
                  </a:lnTo>
                  <a:lnTo>
                    <a:pt x="139881" y="391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32538" y="3369119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49263"/>
                  </a:lnTo>
                  <a:lnTo>
                    <a:pt x="0" y="98174"/>
                  </a:lnTo>
                  <a:lnTo>
                    <a:pt x="0" y="157216"/>
                  </a:lnTo>
                  <a:lnTo>
                    <a:pt x="0" y="19359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27253" y="3282348"/>
              <a:ext cx="258900" cy="401364"/>
            </a:xfrm>
            <a:custGeom>
              <a:avLst/>
              <a:gdLst/>
              <a:ahLst/>
              <a:cxnLst/>
              <a:rect l="0" t="0" r="0" b="0"/>
              <a:pathLst>
                <a:path w="258900" h="401364">
                  <a:moveTo>
                    <a:pt x="0" y="76242"/>
                  </a:moveTo>
                  <a:lnTo>
                    <a:pt x="20244" y="32280"/>
                  </a:lnTo>
                  <a:lnTo>
                    <a:pt x="35904" y="18489"/>
                  </a:lnTo>
                  <a:lnTo>
                    <a:pt x="74553" y="103"/>
                  </a:lnTo>
                  <a:lnTo>
                    <a:pt x="116717" y="0"/>
                  </a:lnTo>
                  <a:lnTo>
                    <a:pt x="155076" y="7379"/>
                  </a:lnTo>
                  <a:lnTo>
                    <a:pt x="183080" y="22563"/>
                  </a:lnTo>
                  <a:lnTo>
                    <a:pt x="206194" y="41880"/>
                  </a:lnTo>
                  <a:lnTo>
                    <a:pt x="222272" y="68011"/>
                  </a:lnTo>
                  <a:lnTo>
                    <a:pt x="228855" y="103569"/>
                  </a:lnTo>
                  <a:lnTo>
                    <a:pt x="224156" y="123872"/>
                  </a:lnTo>
                  <a:lnTo>
                    <a:pt x="213099" y="140695"/>
                  </a:lnTo>
                  <a:lnTo>
                    <a:pt x="164461" y="183671"/>
                  </a:lnTo>
                  <a:lnTo>
                    <a:pt x="142706" y="195290"/>
                  </a:lnTo>
                  <a:lnTo>
                    <a:pt x="144271" y="195382"/>
                  </a:lnTo>
                  <a:lnTo>
                    <a:pt x="148823" y="194273"/>
                  </a:lnTo>
                  <a:lnTo>
                    <a:pt x="171998" y="198302"/>
                  </a:lnTo>
                  <a:lnTo>
                    <a:pt x="201091" y="212494"/>
                  </a:lnTo>
                  <a:lnTo>
                    <a:pt x="226349" y="237106"/>
                  </a:lnTo>
                  <a:lnTo>
                    <a:pt x="248651" y="272214"/>
                  </a:lnTo>
                  <a:lnTo>
                    <a:pt x="258899" y="312253"/>
                  </a:lnTo>
                  <a:lnTo>
                    <a:pt x="255057" y="333604"/>
                  </a:lnTo>
                  <a:lnTo>
                    <a:pt x="239739" y="358778"/>
                  </a:lnTo>
                  <a:lnTo>
                    <a:pt x="217263" y="381055"/>
                  </a:lnTo>
                  <a:lnTo>
                    <a:pt x="208014" y="388245"/>
                  </a:lnTo>
                  <a:lnTo>
                    <a:pt x="185257" y="396235"/>
                  </a:lnTo>
                  <a:lnTo>
                    <a:pt x="132521" y="401363"/>
                  </a:lnTo>
                  <a:lnTo>
                    <a:pt x="74514" y="391007"/>
                  </a:lnTo>
                  <a:lnTo>
                    <a:pt x="48595" y="381246"/>
                  </a:lnTo>
                  <a:lnTo>
                    <a:pt x="31586" y="371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15920" y="3501233"/>
              <a:ext cx="164060" cy="173213"/>
            </a:xfrm>
            <a:custGeom>
              <a:avLst/>
              <a:gdLst/>
              <a:ahLst/>
              <a:cxnLst/>
              <a:rect l="0" t="0" r="0" b="0"/>
              <a:pathLst>
                <a:path w="164060" h="173213">
                  <a:moveTo>
                    <a:pt x="132474" y="88984"/>
                  </a:moveTo>
                  <a:lnTo>
                    <a:pt x="132474" y="66627"/>
                  </a:lnTo>
                  <a:lnTo>
                    <a:pt x="126234" y="49412"/>
                  </a:lnTo>
                  <a:lnTo>
                    <a:pt x="103165" y="13707"/>
                  </a:lnTo>
                  <a:lnTo>
                    <a:pt x="94217" y="7214"/>
                  </a:lnTo>
                  <a:lnTo>
                    <a:pt x="71797" y="0"/>
                  </a:lnTo>
                  <a:lnTo>
                    <a:pt x="38456" y="1527"/>
                  </a:lnTo>
                  <a:lnTo>
                    <a:pt x="28851" y="7283"/>
                  </a:lnTo>
                  <a:lnTo>
                    <a:pt x="11939" y="26156"/>
                  </a:lnTo>
                  <a:lnTo>
                    <a:pt x="2864" y="50142"/>
                  </a:lnTo>
                  <a:lnTo>
                    <a:pt x="0" y="76400"/>
                  </a:lnTo>
                  <a:lnTo>
                    <a:pt x="10682" y="139738"/>
                  </a:lnTo>
                  <a:lnTo>
                    <a:pt x="17354" y="147387"/>
                  </a:lnTo>
                  <a:lnTo>
                    <a:pt x="37245" y="155885"/>
                  </a:lnTo>
                  <a:lnTo>
                    <a:pt x="46761" y="154641"/>
                  </a:lnTo>
                  <a:lnTo>
                    <a:pt x="63574" y="143901"/>
                  </a:lnTo>
                  <a:lnTo>
                    <a:pt x="75725" y="124310"/>
                  </a:lnTo>
                  <a:lnTo>
                    <a:pt x="96838" y="68420"/>
                  </a:lnTo>
                  <a:lnTo>
                    <a:pt x="105407" y="43507"/>
                  </a:lnTo>
                  <a:lnTo>
                    <a:pt x="103677" y="48885"/>
                  </a:lnTo>
                  <a:lnTo>
                    <a:pt x="107303" y="71644"/>
                  </a:lnTo>
                  <a:lnTo>
                    <a:pt x="125710" y="131425"/>
                  </a:lnTo>
                  <a:lnTo>
                    <a:pt x="138826" y="149181"/>
                  </a:lnTo>
                  <a:lnTo>
                    <a:pt x="164059" y="17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011565" y="3495461"/>
              <a:ext cx="63171" cy="136871"/>
            </a:xfrm>
            <a:custGeom>
              <a:avLst/>
              <a:gdLst/>
              <a:ahLst/>
              <a:cxnLst/>
              <a:rect l="0" t="0" r="0" b="0"/>
              <a:pathLst>
                <a:path w="63171" h="136871">
                  <a:moveTo>
                    <a:pt x="0" y="0"/>
                  </a:moveTo>
                  <a:lnTo>
                    <a:pt x="19128" y="61111"/>
                  </a:lnTo>
                  <a:lnTo>
                    <a:pt x="48193" y="122651"/>
                  </a:lnTo>
                  <a:lnTo>
                    <a:pt x="6317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90507" y="3495461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168456" y="0"/>
                  </a:moveTo>
                  <a:lnTo>
                    <a:pt x="152815" y="17981"/>
                  </a:lnTo>
                  <a:lnTo>
                    <a:pt x="133612" y="69741"/>
                  </a:lnTo>
                  <a:lnTo>
                    <a:pt x="112137" y="129503"/>
                  </a:lnTo>
                  <a:lnTo>
                    <a:pt x="92298" y="183768"/>
                  </a:lnTo>
                  <a:lnTo>
                    <a:pt x="71785" y="238941"/>
                  </a:lnTo>
                  <a:lnTo>
                    <a:pt x="48062" y="299275"/>
                  </a:lnTo>
                  <a:lnTo>
                    <a:pt x="20846" y="35434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32663" y="3653388"/>
              <a:ext cx="25859" cy="168457"/>
            </a:xfrm>
            <a:custGeom>
              <a:avLst/>
              <a:gdLst/>
              <a:ahLst/>
              <a:cxnLst/>
              <a:rect l="0" t="0" r="0" b="0"/>
              <a:pathLst>
                <a:path w="25859" h="168457">
                  <a:moveTo>
                    <a:pt x="0" y="0"/>
                  </a:moveTo>
                  <a:lnTo>
                    <a:pt x="17958" y="55045"/>
                  </a:lnTo>
                  <a:lnTo>
                    <a:pt x="25858" y="91829"/>
                  </a:lnTo>
                  <a:lnTo>
                    <a:pt x="19232" y="13629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537989" y="3354536"/>
            <a:ext cx="2387639" cy="456781"/>
            <a:chOff x="5537989" y="3354536"/>
            <a:chExt cx="2387639" cy="456781"/>
          </a:xfrm>
        </p:grpSpPr>
        <p:sp>
          <p:nvSpPr>
            <p:cNvPr id="108" name="Freeform 107"/>
            <p:cNvSpPr/>
            <p:nvPr/>
          </p:nvSpPr>
          <p:spPr>
            <a:xfrm>
              <a:off x="5537989" y="3369119"/>
              <a:ext cx="242150" cy="410985"/>
            </a:xfrm>
            <a:custGeom>
              <a:avLst/>
              <a:gdLst/>
              <a:ahLst/>
              <a:cxnLst/>
              <a:rect l="0" t="0" r="0" b="0"/>
              <a:pathLst>
                <a:path w="242150" h="410985">
                  <a:moveTo>
                    <a:pt x="0" y="389554"/>
                  </a:moveTo>
                  <a:lnTo>
                    <a:pt x="5590" y="330937"/>
                  </a:lnTo>
                  <a:lnTo>
                    <a:pt x="9553" y="276763"/>
                  </a:lnTo>
                  <a:lnTo>
                    <a:pt x="10336" y="217882"/>
                  </a:lnTo>
                  <a:lnTo>
                    <a:pt x="10490" y="155862"/>
                  </a:lnTo>
                  <a:lnTo>
                    <a:pt x="10518" y="107143"/>
                  </a:lnTo>
                  <a:lnTo>
                    <a:pt x="3291" y="46684"/>
                  </a:lnTo>
                  <a:lnTo>
                    <a:pt x="1463" y="18019"/>
                  </a:lnTo>
                  <a:lnTo>
                    <a:pt x="3315" y="13182"/>
                  </a:lnTo>
                  <a:lnTo>
                    <a:pt x="6889" y="14637"/>
                  </a:lnTo>
                  <a:lnTo>
                    <a:pt x="15930" y="27562"/>
                  </a:lnTo>
                  <a:lnTo>
                    <a:pt x="40472" y="85734"/>
                  </a:lnTo>
                  <a:lnTo>
                    <a:pt x="60215" y="134847"/>
                  </a:lnTo>
                  <a:lnTo>
                    <a:pt x="80611" y="189373"/>
                  </a:lnTo>
                  <a:lnTo>
                    <a:pt x="105957" y="247804"/>
                  </a:lnTo>
                  <a:lnTo>
                    <a:pt x="133233" y="304684"/>
                  </a:lnTo>
                  <a:lnTo>
                    <a:pt x="165392" y="363473"/>
                  </a:lnTo>
                  <a:lnTo>
                    <a:pt x="186136" y="393005"/>
                  </a:lnTo>
                  <a:lnTo>
                    <a:pt x="212689" y="410984"/>
                  </a:lnTo>
                  <a:lnTo>
                    <a:pt x="220171" y="410859"/>
                  </a:lnTo>
                  <a:lnTo>
                    <a:pt x="226330" y="407267"/>
                  </a:lnTo>
                  <a:lnTo>
                    <a:pt x="231605" y="401363"/>
                  </a:lnTo>
                  <a:lnTo>
                    <a:pt x="237467" y="379205"/>
                  </a:lnTo>
                  <a:lnTo>
                    <a:pt x="241229" y="317320"/>
                  </a:lnTo>
                  <a:lnTo>
                    <a:pt x="241881" y="266116"/>
                  </a:lnTo>
                  <a:lnTo>
                    <a:pt x="242075" y="213899"/>
                  </a:lnTo>
                  <a:lnTo>
                    <a:pt x="242132" y="161384"/>
                  </a:lnTo>
                  <a:lnTo>
                    <a:pt x="242149" y="108779"/>
                  </a:lnTo>
                  <a:lnTo>
                    <a:pt x="240985" y="4817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12334" y="3591483"/>
              <a:ext cx="157325" cy="181424"/>
            </a:xfrm>
            <a:custGeom>
              <a:avLst/>
              <a:gdLst/>
              <a:ahLst/>
              <a:cxnLst/>
              <a:rect l="0" t="0" r="0" b="0"/>
              <a:pathLst>
                <a:path w="157325" h="181424">
                  <a:moveTo>
                    <a:pt x="73096" y="93491"/>
                  </a:moveTo>
                  <a:lnTo>
                    <a:pt x="69977" y="50799"/>
                  </a:lnTo>
                  <a:lnTo>
                    <a:pt x="58524" y="19620"/>
                  </a:lnTo>
                  <a:lnTo>
                    <a:pt x="52852" y="9149"/>
                  </a:lnTo>
                  <a:lnTo>
                    <a:pt x="45562" y="3337"/>
                  </a:lnTo>
                  <a:lnTo>
                    <a:pt x="37193" y="633"/>
                  </a:lnTo>
                  <a:lnTo>
                    <a:pt x="28104" y="0"/>
                  </a:lnTo>
                  <a:lnTo>
                    <a:pt x="20874" y="3088"/>
                  </a:lnTo>
                  <a:lnTo>
                    <a:pt x="9722" y="15877"/>
                  </a:lnTo>
                  <a:lnTo>
                    <a:pt x="2456" y="48397"/>
                  </a:lnTo>
                  <a:lnTo>
                    <a:pt x="0" y="101308"/>
                  </a:lnTo>
                  <a:lnTo>
                    <a:pt x="1915" y="141690"/>
                  </a:lnTo>
                  <a:lnTo>
                    <a:pt x="10654" y="165215"/>
                  </a:lnTo>
                  <a:lnTo>
                    <a:pt x="18600" y="172893"/>
                  </a:lnTo>
                  <a:lnTo>
                    <a:pt x="39907" y="181423"/>
                  </a:lnTo>
                  <a:lnTo>
                    <a:pt x="48630" y="180188"/>
                  </a:lnTo>
                  <a:lnTo>
                    <a:pt x="55615" y="175856"/>
                  </a:lnTo>
                  <a:lnTo>
                    <a:pt x="61442" y="169457"/>
                  </a:lnTo>
                  <a:lnTo>
                    <a:pt x="75232" y="138096"/>
                  </a:lnTo>
                  <a:lnTo>
                    <a:pt x="89202" y="78342"/>
                  </a:lnTo>
                  <a:lnTo>
                    <a:pt x="92686" y="43898"/>
                  </a:lnTo>
                  <a:lnTo>
                    <a:pt x="93175" y="45221"/>
                  </a:lnTo>
                  <a:lnTo>
                    <a:pt x="99549" y="75377"/>
                  </a:lnTo>
                  <a:lnTo>
                    <a:pt x="114339" y="104891"/>
                  </a:lnTo>
                  <a:lnTo>
                    <a:pt x="121648" y="110450"/>
                  </a:lnTo>
                  <a:lnTo>
                    <a:pt x="130031" y="112986"/>
                  </a:lnTo>
                  <a:lnTo>
                    <a:pt x="145193" y="112683"/>
                  </a:lnTo>
                  <a:lnTo>
                    <a:pt x="149236" y="110965"/>
                  </a:lnTo>
                  <a:lnTo>
                    <a:pt x="157324" y="104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59959" y="3550835"/>
              <a:ext cx="114985" cy="197311"/>
            </a:xfrm>
            <a:custGeom>
              <a:avLst/>
              <a:gdLst/>
              <a:ahLst/>
              <a:cxnLst/>
              <a:rect l="0" t="0" r="0" b="0"/>
              <a:pathLst>
                <a:path w="114985" h="197311">
                  <a:moveTo>
                    <a:pt x="9699" y="81496"/>
                  </a:moveTo>
                  <a:lnTo>
                    <a:pt x="12819" y="124188"/>
                  </a:lnTo>
                  <a:lnTo>
                    <a:pt x="18764" y="171428"/>
                  </a:lnTo>
                  <a:lnTo>
                    <a:pt x="16912" y="176546"/>
                  </a:lnTo>
                  <a:lnTo>
                    <a:pt x="13338" y="176448"/>
                  </a:lnTo>
                  <a:lnTo>
                    <a:pt x="8615" y="172873"/>
                  </a:lnTo>
                  <a:lnTo>
                    <a:pt x="3368" y="156423"/>
                  </a:lnTo>
                  <a:lnTo>
                    <a:pt x="0" y="102146"/>
                  </a:lnTo>
                  <a:lnTo>
                    <a:pt x="10732" y="40715"/>
                  </a:lnTo>
                  <a:lnTo>
                    <a:pt x="18347" y="20088"/>
                  </a:lnTo>
                  <a:lnTo>
                    <a:pt x="29530" y="3121"/>
                  </a:lnTo>
                  <a:lnTo>
                    <a:pt x="36958" y="0"/>
                  </a:lnTo>
                  <a:lnTo>
                    <a:pt x="45419" y="259"/>
                  </a:lnTo>
                  <a:lnTo>
                    <a:pt x="54570" y="2772"/>
                  </a:lnTo>
                  <a:lnTo>
                    <a:pt x="70976" y="14922"/>
                  </a:lnTo>
                  <a:lnTo>
                    <a:pt x="84896" y="32021"/>
                  </a:lnTo>
                  <a:lnTo>
                    <a:pt x="107238" y="81913"/>
                  </a:lnTo>
                  <a:lnTo>
                    <a:pt x="113454" y="132098"/>
                  </a:lnTo>
                  <a:lnTo>
                    <a:pt x="114681" y="177713"/>
                  </a:lnTo>
                  <a:lnTo>
                    <a:pt x="114984" y="197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59171" y="3369119"/>
              <a:ext cx="9065" cy="379027"/>
            </a:xfrm>
            <a:custGeom>
              <a:avLst/>
              <a:gdLst/>
              <a:ahLst/>
              <a:cxnLst/>
              <a:rect l="0" t="0" r="0" b="0"/>
              <a:pathLst>
                <a:path w="9065" h="37902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5589" y="226862"/>
                  </a:lnTo>
                  <a:lnTo>
                    <a:pt x="9064" y="280388"/>
                  </a:lnTo>
                  <a:lnTo>
                    <a:pt x="3004" y="33406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53886" y="350598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5534" y="16788"/>
                  </a:lnTo>
                  <a:lnTo>
                    <a:pt x="68027" y="19793"/>
                  </a:lnTo>
                  <a:lnTo>
                    <a:pt x="15171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14009" y="3548103"/>
              <a:ext cx="103090" cy="172666"/>
            </a:xfrm>
            <a:custGeom>
              <a:avLst/>
              <a:gdLst/>
              <a:ahLst/>
              <a:cxnLst/>
              <a:rect l="0" t="0" r="0" b="0"/>
              <a:pathLst>
                <a:path w="103090" h="172666">
                  <a:moveTo>
                    <a:pt x="8333" y="42114"/>
                  </a:moveTo>
                  <a:lnTo>
                    <a:pt x="0" y="79592"/>
                  </a:lnTo>
                  <a:lnTo>
                    <a:pt x="1574" y="114440"/>
                  </a:lnTo>
                  <a:lnTo>
                    <a:pt x="12587" y="157656"/>
                  </a:lnTo>
                  <a:lnTo>
                    <a:pt x="19358" y="164766"/>
                  </a:lnTo>
                  <a:lnTo>
                    <a:pt x="39359" y="172665"/>
                  </a:lnTo>
                  <a:lnTo>
                    <a:pt x="48904" y="172432"/>
                  </a:lnTo>
                  <a:lnTo>
                    <a:pt x="65749" y="165934"/>
                  </a:lnTo>
                  <a:lnTo>
                    <a:pt x="77915" y="152128"/>
                  </a:lnTo>
                  <a:lnTo>
                    <a:pt x="95257" y="114668"/>
                  </a:lnTo>
                  <a:lnTo>
                    <a:pt x="102058" y="51567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72465" y="3576744"/>
              <a:ext cx="134147" cy="155990"/>
            </a:xfrm>
            <a:custGeom>
              <a:avLst/>
              <a:gdLst/>
              <a:ahLst/>
              <a:cxnLst/>
              <a:rect l="0" t="0" r="0" b="0"/>
              <a:pathLst>
                <a:path w="134147" h="155990">
                  <a:moveTo>
                    <a:pt x="102561" y="24002"/>
                  </a:moveTo>
                  <a:lnTo>
                    <a:pt x="84580" y="8361"/>
                  </a:lnTo>
                  <a:lnTo>
                    <a:pt x="67663" y="283"/>
                  </a:lnTo>
                  <a:lnTo>
                    <a:pt x="59408" y="0"/>
                  </a:lnTo>
                  <a:lnTo>
                    <a:pt x="43997" y="5926"/>
                  </a:lnTo>
                  <a:lnTo>
                    <a:pt x="22168" y="22415"/>
                  </a:lnTo>
                  <a:lnTo>
                    <a:pt x="6471" y="47708"/>
                  </a:lnTo>
                  <a:lnTo>
                    <a:pt x="0" y="83019"/>
                  </a:lnTo>
                  <a:lnTo>
                    <a:pt x="4725" y="106383"/>
                  </a:lnTo>
                  <a:lnTo>
                    <a:pt x="20540" y="136149"/>
                  </a:lnTo>
                  <a:lnTo>
                    <a:pt x="26823" y="144390"/>
                  </a:lnTo>
                  <a:lnTo>
                    <a:pt x="46283" y="153547"/>
                  </a:lnTo>
                  <a:lnTo>
                    <a:pt x="58023" y="155989"/>
                  </a:lnTo>
                  <a:lnTo>
                    <a:pt x="68190" y="155277"/>
                  </a:lnTo>
                  <a:lnTo>
                    <a:pt x="94846" y="143097"/>
                  </a:lnTo>
                  <a:lnTo>
                    <a:pt x="120942" y="125840"/>
                  </a:lnTo>
                  <a:lnTo>
                    <a:pt x="134146" y="1082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08070" y="3358590"/>
              <a:ext cx="19600" cy="368499"/>
            </a:xfrm>
            <a:custGeom>
              <a:avLst/>
              <a:gdLst/>
              <a:ahLst/>
              <a:cxnLst/>
              <a:rect l="0" t="0" r="0" b="0"/>
              <a:pathLst>
                <a:path w="19600" h="368499">
                  <a:moveTo>
                    <a:pt x="9070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6932" y="173217"/>
                  </a:lnTo>
                  <a:lnTo>
                    <a:pt x="11556" y="222509"/>
                  </a:lnTo>
                  <a:lnTo>
                    <a:pt x="17215" y="274159"/>
                  </a:lnTo>
                  <a:lnTo>
                    <a:pt x="18892" y="323388"/>
                  </a:lnTo>
                  <a:lnTo>
                    <a:pt x="1959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09313" y="3453347"/>
              <a:ext cx="81527" cy="242156"/>
            </a:xfrm>
            <a:custGeom>
              <a:avLst/>
              <a:gdLst/>
              <a:ahLst/>
              <a:cxnLst/>
              <a:rect l="0" t="0" r="0" b="0"/>
              <a:pathLst>
                <a:path w="81527" h="242156">
                  <a:moveTo>
                    <a:pt x="81526" y="0"/>
                  </a:moveTo>
                  <a:lnTo>
                    <a:pt x="57479" y="17981"/>
                  </a:lnTo>
                  <a:lnTo>
                    <a:pt x="16061" y="74353"/>
                  </a:lnTo>
                  <a:lnTo>
                    <a:pt x="3377" y="106648"/>
                  </a:lnTo>
                  <a:lnTo>
                    <a:pt x="0" y="132017"/>
                  </a:lnTo>
                  <a:lnTo>
                    <a:pt x="4738" y="155770"/>
                  </a:lnTo>
                  <a:lnTo>
                    <a:pt x="26844" y="199615"/>
                  </a:lnTo>
                  <a:lnTo>
                    <a:pt x="52456" y="225911"/>
                  </a:lnTo>
                  <a:lnTo>
                    <a:pt x="8152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09097" y="3505596"/>
              <a:ext cx="97557" cy="184972"/>
            </a:xfrm>
            <a:custGeom>
              <a:avLst/>
              <a:gdLst/>
              <a:ahLst/>
              <a:cxnLst/>
              <a:rect l="0" t="0" r="0" b="0"/>
              <a:pathLst>
                <a:path w="97557" h="184972">
                  <a:moveTo>
                    <a:pt x="2799" y="95150"/>
                  </a:moveTo>
                  <a:lnTo>
                    <a:pt x="56674" y="66469"/>
                  </a:lnTo>
                  <a:lnTo>
                    <a:pt x="77046" y="54716"/>
                  </a:lnTo>
                  <a:lnTo>
                    <a:pt x="82713" y="47137"/>
                  </a:lnTo>
                  <a:lnTo>
                    <a:pt x="85321" y="38575"/>
                  </a:lnTo>
                  <a:lnTo>
                    <a:pt x="85890" y="29357"/>
                  </a:lnTo>
                  <a:lnTo>
                    <a:pt x="80283" y="12876"/>
                  </a:lnTo>
                  <a:lnTo>
                    <a:pt x="75512" y="5206"/>
                  </a:lnTo>
                  <a:lnTo>
                    <a:pt x="68821" y="1262"/>
                  </a:lnTo>
                  <a:lnTo>
                    <a:pt x="52029" y="0"/>
                  </a:lnTo>
                  <a:lnTo>
                    <a:pt x="35988" y="6457"/>
                  </a:lnTo>
                  <a:lnTo>
                    <a:pt x="28435" y="11455"/>
                  </a:lnTo>
                  <a:lnTo>
                    <a:pt x="16922" y="26367"/>
                  </a:lnTo>
                  <a:lnTo>
                    <a:pt x="0" y="70125"/>
                  </a:lnTo>
                  <a:lnTo>
                    <a:pt x="149" y="110092"/>
                  </a:lnTo>
                  <a:lnTo>
                    <a:pt x="7603" y="145980"/>
                  </a:lnTo>
                  <a:lnTo>
                    <a:pt x="22810" y="173251"/>
                  </a:lnTo>
                  <a:lnTo>
                    <a:pt x="31348" y="178803"/>
                  </a:lnTo>
                  <a:lnTo>
                    <a:pt x="53312" y="184971"/>
                  </a:lnTo>
                  <a:lnTo>
                    <a:pt x="72433" y="184593"/>
                  </a:lnTo>
                  <a:lnTo>
                    <a:pt x="97556" y="179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02873" y="3358590"/>
              <a:ext cx="9066" cy="305328"/>
            </a:xfrm>
            <a:custGeom>
              <a:avLst/>
              <a:gdLst/>
              <a:ahLst/>
              <a:cxnLst/>
              <a:rect l="0" t="0" r="0" b="0"/>
              <a:pathLst>
                <a:path w="9066" h="305328">
                  <a:moveTo>
                    <a:pt x="9065" y="0"/>
                  </a:moveTo>
                  <a:lnTo>
                    <a:pt x="0" y="58617"/>
                  </a:lnTo>
                  <a:lnTo>
                    <a:pt x="6061" y="121197"/>
                  </a:lnTo>
                  <a:lnTo>
                    <a:pt x="8175" y="172521"/>
                  </a:lnTo>
                  <a:lnTo>
                    <a:pt x="8801" y="223603"/>
                  </a:lnTo>
                  <a:lnTo>
                    <a:pt x="9012" y="277139"/>
                  </a:lnTo>
                  <a:lnTo>
                    <a:pt x="906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17181" y="346387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0"/>
                  </a:lnTo>
                  <a:lnTo>
                    <a:pt x="74299" y="11453"/>
                  </a:lnTo>
                  <a:lnTo>
                    <a:pt x="1682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54093" y="3375735"/>
              <a:ext cx="213534" cy="349506"/>
            </a:xfrm>
            <a:custGeom>
              <a:avLst/>
              <a:gdLst/>
              <a:ahLst/>
              <a:cxnLst/>
              <a:rect l="0" t="0" r="0" b="0"/>
              <a:pathLst>
                <a:path w="213534" h="349506">
                  <a:moveTo>
                    <a:pt x="147399" y="24969"/>
                  </a:moveTo>
                  <a:lnTo>
                    <a:pt x="129418" y="9328"/>
                  </a:lnTo>
                  <a:lnTo>
                    <a:pt x="112501" y="1250"/>
                  </a:lnTo>
                  <a:lnTo>
                    <a:pt x="90164" y="0"/>
                  </a:lnTo>
                  <a:lnTo>
                    <a:pt x="65809" y="4513"/>
                  </a:lnTo>
                  <a:lnTo>
                    <a:pt x="33537" y="20208"/>
                  </a:lnTo>
                  <a:lnTo>
                    <a:pt x="16465" y="32992"/>
                  </a:lnTo>
                  <a:lnTo>
                    <a:pt x="7318" y="52711"/>
                  </a:lnTo>
                  <a:lnTo>
                    <a:pt x="4422" y="77074"/>
                  </a:lnTo>
                  <a:lnTo>
                    <a:pt x="7035" y="103499"/>
                  </a:lnTo>
                  <a:lnTo>
                    <a:pt x="15215" y="124602"/>
                  </a:lnTo>
                  <a:lnTo>
                    <a:pt x="27819" y="141780"/>
                  </a:lnTo>
                  <a:lnTo>
                    <a:pt x="45120" y="157214"/>
                  </a:lnTo>
                  <a:lnTo>
                    <a:pt x="67627" y="165633"/>
                  </a:lnTo>
                  <a:lnTo>
                    <a:pt x="125792" y="176627"/>
                  </a:lnTo>
                  <a:lnTo>
                    <a:pt x="165174" y="192217"/>
                  </a:lnTo>
                  <a:lnTo>
                    <a:pt x="193480" y="217244"/>
                  </a:lnTo>
                  <a:lnTo>
                    <a:pt x="211096" y="246886"/>
                  </a:lnTo>
                  <a:lnTo>
                    <a:pt x="213533" y="270608"/>
                  </a:lnTo>
                  <a:lnTo>
                    <a:pt x="209547" y="295579"/>
                  </a:lnTo>
                  <a:lnTo>
                    <a:pt x="199977" y="318375"/>
                  </a:lnTo>
                  <a:lnTo>
                    <a:pt x="184805" y="333967"/>
                  </a:lnTo>
                  <a:lnTo>
                    <a:pt x="175846" y="339762"/>
                  </a:lnTo>
                  <a:lnTo>
                    <a:pt x="140880" y="347919"/>
                  </a:lnTo>
                  <a:lnTo>
                    <a:pt x="81077" y="349505"/>
                  </a:lnTo>
                  <a:lnTo>
                    <a:pt x="22029" y="336609"/>
                  </a:lnTo>
                  <a:lnTo>
                    <a:pt x="0" y="330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93107" y="3611274"/>
              <a:ext cx="91165" cy="138521"/>
            </a:xfrm>
            <a:custGeom>
              <a:avLst/>
              <a:gdLst/>
              <a:ahLst/>
              <a:cxnLst/>
              <a:rect l="0" t="0" r="0" b="0"/>
              <a:pathLst>
                <a:path w="91165" h="138521">
                  <a:moveTo>
                    <a:pt x="66312" y="0"/>
                  </a:moveTo>
                  <a:lnTo>
                    <a:pt x="43956" y="0"/>
                  </a:lnTo>
                  <a:lnTo>
                    <a:pt x="35030" y="3510"/>
                  </a:lnTo>
                  <a:lnTo>
                    <a:pt x="18874" y="16768"/>
                  </a:lnTo>
                  <a:lnTo>
                    <a:pt x="2214" y="43963"/>
                  </a:lnTo>
                  <a:lnTo>
                    <a:pt x="0" y="67113"/>
                  </a:lnTo>
                  <a:lnTo>
                    <a:pt x="8110" y="114513"/>
                  </a:lnTo>
                  <a:lnTo>
                    <a:pt x="13473" y="123135"/>
                  </a:lnTo>
                  <a:lnTo>
                    <a:pt x="28790" y="135835"/>
                  </a:lnTo>
                  <a:lnTo>
                    <a:pt x="37788" y="138520"/>
                  </a:lnTo>
                  <a:lnTo>
                    <a:pt x="57145" y="138384"/>
                  </a:lnTo>
                  <a:lnTo>
                    <a:pt x="64880" y="134370"/>
                  </a:lnTo>
                  <a:lnTo>
                    <a:pt x="76594" y="120551"/>
                  </a:lnTo>
                  <a:lnTo>
                    <a:pt x="89765" y="93041"/>
                  </a:lnTo>
                  <a:lnTo>
                    <a:pt x="91164" y="72937"/>
                  </a:lnTo>
                  <a:lnTo>
                    <a:pt x="7684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14989" y="3600746"/>
              <a:ext cx="105501" cy="137554"/>
            </a:xfrm>
            <a:custGeom>
              <a:avLst/>
              <a:gdLst/>
              <a:ahLst/>
              <a:cxnLst/>
              <a:rect l="0" t="0" r="0" b="0"/>
              <a:pathLst>
                <a:path w="105501" h="137554">
                  <a:moveTo>
                    <a:pt x="18130" y="0"/>
                  </a:moveTo>
                  <a:lnTo>
                    <a:pt x="6951" y="16767"/>
                  </a:lnTo>
                  <a:lnTo>
                    <a:pt x="0" y="49552"/>
                  </a:lnTo>
                  <a:lnTo>
                    <a:pt x="6057" y="94146"/>
                  </a:lnTo>
                  <a:lnTo>
                    <a:pt x="11984" y="115542"/>
                  </a:lnTo>
                  <a:lnTo>
                    <a:pt x="17542" y="123821"/>
                  </a:lnTo>
                  <a:lnTo>
                    <a:pt x="33076" y="136140"/>
                  </a:lnTo>
                  <a:lnTo>
                    <a:pt x="42132" y="137553"/>
                  </a:lnTo>
                  <a:lnTo>
                    <a:pt x="61553" y="132885"/>
                  </a:lnTo>
                  <a:lnTo>
                    <a:pt x="78763" y="119891"/>
                  </a:lnTo>
                  <a:lnTo>
                    <a:pt x="93041" y="102417"/>
                  </a:lnTo>
                  <a:lnTo>
                    <a:pt x="103286" y="82953"/>
                  </a:lnTo>
                  <a:lnTo>
                    <a:pt x="105500" y="62604"/>
                  </a:lnTo>
                  <a:lnTo>
                    <a:pt x="10235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565139" y="3580079"/>
              <a:ext cx="99608" cy="137721"/>
            </a:xfrm>
            <a:custGeom>
              <a:avLst/>
              <a:gdLst/>
              <a:ahLst/>
              <a:cxnLst/>
              <a:rect l="0" t="0" r="0" b="0"/>
              <a:pathLst>
                <a:path w="99608" h="137721">
                  <a:moveTo>
                    <a:pt x="15379" y="62781"/>
                  </a:moveTo>
                  <a:lnTo>
                    <a:pt x="18498" y="111712"/>
                  </a:lnTo>
                  <a:lnTo>
                    <a:pt x="20968" y="126987"/>
                  </a:lnTo>
                  <a:lnTo>
                    <a:pt x="20275" y="134831"/>
                  </a:lnTo>
                  <a:lnTo>
                    <a:pt x="17473" y="137720"/>
                  </a:lnTo>
                  <a:lnTo>
                    <a:pt x="13265" y="137307"/>
                  </a:lnTo>
                  <a:lnTo>
                    <a:pt x="10460" y="132352"/>
                  </a:lnTo>
                  <a:lnTo>
                    <a:pt x="0" y="77936"/>
                  </a:lnTo>
                  <a:lnTo>
                    <a:pt x="1593" y="37506"/>
                  </a:lnTo>
                  <a:lnTo>
                    <a:pt x="9642" y="16062"/>
                  </a:lnTo>
                  <a:lnTo>
                    <a:pt x="15064" y="7069"/>
                  </a:lnTo>
                  <a:lnTo>
                    <a:pt x="22187" y="2243"/>
                  </a:lnTo>
                  <a:lnTo>
                    <a:pt x="39462" y="0"/>
                  </a:lnTo>
                  <a:lnTo>
                    <a:pt x="55719" y="6023"/>
                  </a:lnTo>
                  <a:lnTo>
                    <a:pt x="63329" y="10904"/>
                  </a:lnTo>
                  <a:lnTo>
                    <a:pt x="74905" y="25686"/>
                  </a:lnTo>
                  <a:lnTo>
                    <a:pt x="91868" y="63772"/>
                  </a:lnTo>
                  <a:lnTo>
                    <a:pt x="98588" y="117648"/>
                  </a:lnTo>
                  <a:lnTo>
                    <a:pt x="99607" y="136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01325" y="3354536"/>
              <a:ext cx="110821" cy="395778"/>
            </a:xfrm>
            <a:custGeom>
              <a:avLst/>
              <a:gdLst/>
              <a:ahLst/>
              <a:cxnLst/>
              <a:rect l="0" t="0" r="0" b="0"/>
              <a:pathLst>
                <a:path w="110821" h="395778">
                  <a:moveTo>
                    <a:pt x="79234" y="298852"/>
                  </a:moveTo>
                  <a:lnTo>
                    <a:pt x="76115" y="256161"/>
                  </a:lnTo>
                  <a:lnTo>
                    <a:pt x="73645" y="245825"/>
                  </a:lnTo>
                  <a:lnTo>
                    <a:pt x="68489" y="237764"/>
                  </a:lnTo>
                  <a:lnTo>
                    <a:pt x="53402" y="225689"/>
                  </a:lnTo>
                  <a:lnTo>
                    <a:pt x="45635" y="224340"/>
                  </a:lnTo>
                  <a:lnTo>
                    <a:pt x="38118" y="225781"/>
                  </a:lnTo>
                  <a:lnTo>
                    <a:pt x="30766" y="229081"/>
                  </a:lnTo>
                  <a:lnTo>
                    <a:pt x="9241" y="250493"/>
                  </a:lnTo>
                  <a:lnTo>
                    <a:pt x="1333" y="275410"/>
                  </a:lnTo>
                  <a:lnTo>
                    <a:pt x="0" y="319202"/>
                  </a:lnTo>
                  <a:lnTo>
                    <a:pt x="10031" y="375921"/>
                  </a:lnTo>
                  <a:lnTo>
                    <a:pt x="16721" y="385327"/>
                  </a:lnTo>
                  <a:lnTo>
                    <a:pt x="25860" y="391597"/>
                  </a:lnTo>
                  <a:lnTo>
                    <a:pt x="36632" y="395777"/>
                  </a:lnTo>
                  <a:lnTo>
                    <a:pt x="44984" y="395054"/>
                  </a:lnTo>
                  <a:lnTo>
                    <a:pt x="51721" y="391063"/>
                  </a:lnTo>
                  <a:lnTo>
                    <a:pt x="62327" y="377269"/>
                  </a:lnTo>
                  <a:lnTo>
                    <a:pt x="82366" y="324083"/>
                  </a:lnTo>
                  <a:lnTo>
                    <a:pt x="96707" y="261809"/>
                  </a:lnTo>
                  <a:lnTo>
                    <a:pt x="106118" y="210537"/>
                  </a:lnTo>
                  <a:lnTo>
                    <a:pt x="109427" y="159471"/>
                  </a:lnTo>
                  <a:lnTo>
                    <a:pt x="107425" y="102821"/>
                  </a:lnTo>
                  <a:lnTo>
                    <a:pt x="96112" y="46310"/>
                  </a:lnTo>
                  <a:lnTo>
                    <a:pt x="86055" y="7216"/>
                  </a:lnTo>
                  <a:lnTo>
                    <a:pt x="81442" y="1483"/>
                  </a:lnTo>
                  <a:lnTo>
                    <a:pt x="76026" y="0"/>
                  </a:lnTo>
                  <a:lnTo>
                    <a:pt x="70077" y="1352"/>
                  </a:lnTo>
                  <a:lnTo>
                    <a:pt x="66110" y="6932"/>
                  </a:lnTo>
                  <a:lnTo>
                    <a:pt x="60528" y="38312"/>
                  </a:lnTo>
                  <a:lnTo>
                    <a:pt x="61761" y="100725"/>
                  </a:lnTo>
                  <a:lnTo>
                    <a:pt x="66648" y="152020"/>
                  </a:lnTo>
                  <a:lnTo>
                    <a:pt x="71216" y="204264"/>
                  </a:lnTo>
                  <a:lnTo>
                    <a:pt x="76859" y="253668"/>
                  </a:lnTo>
                  <a:lnTo>
                    <a:pt x="84354" y="306695"/>
                  </a:lnTo>
                  <a:lnTo>
                    <a:pt x="93599" y="323005"/>
                  </a:lnTo>
                  <a:lnTo>
                    <a:pt x="110820" y="340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96373" y="3684974"/>
              <a:ext cx="29255" cy="126343"/>
            </a:xfrm>
            <a:custGeom>
              <a:avLst/>
              <a:gdLst/>
              <a:ahLst/>
              <a:cxnLst/>
              <a:rect l="0" t="0" r="0" b="0"/>
              <a:pathLst>
                <a:path w="29255" h="126343">
                  <a:moveTo>
                    <a:pt x="0" y="0"/>
                  </a:moveTo>
                  <a:lnTo>
                    <a:pt x="15641" y="26386"/>
                  </a:lnTo>
                  <a:lnTo>
                    <a:pt x="26341" y="62280"/>
                  </a:lnTo>
                  <a:lnTo>
                    <a:pt x="29254" y="88901"/>
                  </a:lnTo>
                  <a:lnTo>
                    <a:pt x="27692" y="990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012617" y="4042943"/>
            <a:ext cx="2975953" cy="663296"/>
            <a:chOff x="3012617" y="4042943"/>
            <a:chExt cx="2975953" cy="663296"/>
          </a:xfrm>
        </p:grpSpPr>
        <p:sp>
          <p:nvSpPr>
            <p:cNvPr id="127" name="Freeform 126"/>
            <p:cNvSpPr/>
            <p:nvPr/>
          </p:nvSpPr>
          <p:spPr>
            <a:xfrm>
              <a:off x="3012617" y="4169285"/>
              <a:ext cx="271649" cy="358597"/>
            </a:xfrm>
            <a:custGeom>
              <a:avLst/>
              <a:gdLst/>
              <a:ahLst/>
              <a:cxnLst/>
              <a:rect l="0" t="0" r="0" b="0"/>
              <a:pathLst>
                <a:path w="271649" h="358597">
                  <a:moveTo>
                    <a:pt x="19590" y="336912"/>
                  </a:moveTo>
                  <a:lnTo>
                    <a:pt x="12354" y="308186"/>
                  </a:lnTo>
                  <a:lnTo>
                    <a:pt x="9712" y="244800"/>
                  </a:lnTo>
                  <a:lnTo>
                    <a:pt x="9190" y="186525"/>
                  </a:lnTo>
                  <a:lnTo>
                    <a:pt x="9099" y="138455"/>
                  </a:lnTo>
                  <a:lnTo>
                    <a:pt x="3483" y="87167"/>
                  </a:lnTo>
                  <a:lnTo>
                    <a:pt x="0" y="40515"/>
                  </a:lnTo>
                  <a:lnTo>
                    <a:pt x="5424" y="17616"/>
                  </a:lnTo>
                  <a:lnTo>
                    <a:pt x="10146" y="8235"/>
                  </a:lnTo>
                  <a:lnTo>
                    <a:pt x="14464" y="5490"/>
                  </a:lnTo>
                  <a:lnTo>
                    <a:pt x="18512" y="7169"/>
                  </a:lnTo>
                  <a:lnTo>
                    <a:pt x="52005" y="65648"/>
                  </a:lnTo>
                  <a:lnTo>
                    <a:pt x="79415" y="125401"/>
                  </a:lnTo>
                  <a:lnTo>
                    <a:pt x="100124" y="179058"/>
                  </a:lnTo>
                  <a:lnTo>
                    <a:pt x="122412" y="237317"/>
                  </a:lnTo>
                  <a:lnTo>
                    <a:pt x="137793" y="269187"/>
                  </a:lnTo>
                  <a:lnTo>
                    <a:pt x="180847" y="323788"/>
                  </a:lnTo>
                  <a:lnTo>
                    <a:pt x="214700" y="353947"/>
                  </a:lnTo>
                  <a:lnTo>
                    <a:pt x="223363" y="357627"/>
                  </a:lnTo>
                  <a:lnTo>
                    <a:pt x="242347" y="358596"/>
                  </a:lnTo>
                  <a:lnTo>
                    <a:pt x="249983" y="354877"/>
                  </a:lnTo>
                  <a:lnTo>
                    <a:pt x="261587" y="341387"/>
                  </a:lnTo>
                  <a:lnTo>
                    <a:pt x="269107" y="308472"/>
                  </a:lnTo>
                  <a:lnTo>
                    <a:pt x="271648" y="254258"/>
                  </a:lnTo>
                  <a:lnTo>
                    <a:pt x="270919" y="205447"/>
                  </a:lnTo>
                  <a:lnTo>
                    <a:pt x="264983" y="153940"/>
                  </a:lnTo>
                  <a:lnTo>
                    <a:pt x="261535" y="103973"/>
                  </a:lnTo>
                  <a:lnTo>
                    <a:pt x="253602" y="51343"/>
                  </a:lnTo>
                  <a:lnTo>
                    <a:pt x="2512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328307" y="4390451"/>
              <a:ext cx="135569" cy="166816"/>
            </a:xfrm>
            <a:custGeom>
              <a:avLst/>
              <a:gdLst/>
              <a:ahLst/>
              <a:cxnLst/>
              <a:rect l="0" t="0" r="0" b="0"/>
              <a:pathLst>
                <a:path w="135569" h="166816">
                  <a:moveTo>
                    <a:pt x="72397" y="63103"/>
                  </a:moveTo>
                  <a:lnTo>
                    <a:pt x="57743" y="19141"/>
                  </a:lnTo>
                  <a:lnTo>
                    <a:pt x="44828" y="5350"/>
                  </a:lnTo>
                  <a:lnTo>
                    <a:pt x="36470" y="34"/>
                  </a:lnTo>
                  <a:lnTo>
                    <a:pt x="28559" y="0"/>
                  </a:lnTo>
                  <a:lnTo>
                    <a:pt x="20945" y="3487"/>
                  </a:lnTo>
                  <a:lnTo>
                    <a:pt x="13529" y="9321"/>
                  </a:lnTo>
                  <a:lnTo>
                    <a:pt x="5289" y="28281"/>
                  </a:lnTo>
                  <a:lnTo>
                    <a:pt x="0" y="84171"/>
                  </a:lnTo>
                  <a:lnTo>
                    <a:pt x="5516" y="111071"/>
                  </a:lnTo>
                  <a:lnTo>
                    <a:pt x="22531" y="156936"/>
                  </a:lnTo>
                  <a:lnTo>
                    <a:pt x="29795" y="163093"/>
                  </a:lnTo>
                  <a:lnTo>
                    <a:pt x="39316" y="166028"/>
                  </a:lnTo>
                  <a:lnTo>
                    <a:pt x="50343" y="166815"/>
                  </a:lnTo>
                  <a:lnTo>
                    <a:pt x="57695" y="162660"/>
                  </a:lnTo>
                  <a:lnTo>
                    <a:pt x="62596" y="155211"/>
                  </a:lnTo>
                  <a:lnTo>
                    <a:pt x="76050" y="109633"/>
                  </a:lnTo>
                  <a:lnTo>
                    <a:pt x="75502" y="70994"/>
                  </a:lnTo>
                  <a:lnTo>
                    <a:pt x="76807" y="71873"/>
                  </a:lnTo>
                  <a:lnTo>
                    <a:pt x="102811" y="121814"/>
                  </a:lnTo>
                  <a:lnTo>
                    <a:pt x="135568" y="147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59939" y="4348269"/>
              <a:ext cx="77637" cy="162670"/>
            </a:xfrm>
            <a:custGeom>
              <a:avLst/>
              <a:gdLst/>
              <a:ahLst/>
              <a:cxnLst/>
              <a:rect l="0" t="0" r="0" b="0"/>
              <a:pathLst>
                <a:path w="77637" h="162670">
                  <a:moveTo>
                    <a:pt x="14465" y="115813"/>
                  </a:moveTo>
                  <a:lnTo>
                    <a:pt x="30084" y="162669"/>
                  </a:lnTo>
                  <a:lnTo>
                    <a:pt x="20106" y="142097"/>
                  </a:lnTo>
                  <a:lnTo>
                    <a:pt x="9953" y="121646"/>
                  </a:lnTo>
                  <a:lnTo>
                    <a:pt x="0" y="79587"/>
                  </a:lnTo>
                  <a:lnTo>
                    <a:pt x="1407" y="55259"/>
                  </a:lnTo>
                  <a:lnTo>
                    <a:pt x="9051" y="35868"/>
                  </a:lnTo>
                  <a:lnTo>
                    <a:pt x="14365" y="27422"/>
                  </a:lnTo>
                  <a:lnTo>
                    <a:pt x="29629" y="14917"/>
                  </a:lnTo>
                  <a:lnTo>
                    <a:pt x="46941" y="6630"/>
                  </a:lnTo>
                  <a:lnTo>
                    <a:pt x="776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590217" y="4285098"/>
              <a:ext cx="84229" cy="227034"/>
            </a:xfrm>
            <a:custGeom>
              <a:avLst/>
              <a:gdLst/>
              <a:ahLst/>
              <a:cxnLst/>
              <a:rect l="0" t="0" r="0" b="0"/>
              <a:pathLst>
                <a:path w="84229" h="227034">
                  <a:moveTo>
                    <a:pt x="0" y="115813"/>
                  </a:moveTo>
                  <a:lnTo>
                    <a:pt x="17959" y="170859"/>
                  </a:lnTo>
                  <a:lnTo>
                    <a:pt x="29368" y="206472"/>
                  </a:lnTo>
                  <a:lnTo>
                    <a:pt x="40738" y="224736"/>
                  </a:lnTo>
                  <a:lnTo>
                    <a:pt x="43537" y="227033"/>
                  </a:lnTo>
                  <a:lnTo>
                    <a:pt x="44232" y="225055"/>
                  </a:lnTo>
                  <a:lnTo>
                    <a:pt x="27584" y="167455"/>
                  </a:lnTo>
                  <a:lnTo>
                    <a:pt x="13583" y="109443"/>
                  </a:lnTo>
                  <a:lnTo>
                    <a:pt x="11132" y="49954"/>
                  </a:lnTo>
                  <a:lnTo>
                    <a:pt x="14440" y="39152"/>
                  </a:lnTo>
                  <a:lnTo>
                    <a:pt x="20156" y="30781"/>
                  </a:lnTo>
                  <a:lnTo>
                    <a:pt x="35864" y="18360"/>
                  </a:lnTo>
                  <a:lnTo>
                    <a:pt x="68305" y="397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728425" y="4326886"/>
              <a:ext cx="146063" cy="144852"/>
            </a:xfrm>
            <a:custGeom>
              <a:avLst/>
              <a:gdLst/>
              <a:ahLst/>
              <a:cxnLst/>
              <a:rect l="0" t="0" r="0" b="0"/>
              <a:pathLst>
                <a:path w="146063" h="144852">
                  <a:moveTo>
                    <a:pt x="72362" y="74025"/>
                  </a:moveTo>
                  <a:lnTo>
                    <a:pt x="77951" y="57258"/>
                  </a:lnTo>
                  <a:lnTo>
                    <a:pt x="77576" y="39667"/>
                  </a:lnTo>
                  <a:lnTo>
                    <a:pt x="72340" y="21321"/>
                  </a:lnTo>
                  <a:lnTo>
                    <a:pt x="62214" y="5368"/>
                  </a:lnTo>
                  <a:lnTo>
                    <a:pt x="55068" y="1348"/>
                  </a:lnTo>
                  <a:lnTo>
                    <a:pt x="37770" y="0"/>
                  </a:lnTo>
                  <a:lnTo>
                    <a:pt x="21503" y="6420"/>
                  </a:lnTo>
                  <a:lnTo>
                    <a:pt x="13889" y="11408"/>
                  </a:lnTo>
                  <a:lnTo>
                    <a:pt x="8814" y="19412"/>
                  </a:lnTo>
                  <a:lnTo>
                    <a:pt x="1670" y="53035"/>
                  </a:lnTo>
                  <a:lnTo>
                    <a:pt x="0" y="79124"/>
                  </a:lnTo>
                  <a:lnTo>
                    <a:pt x="5496" y="103198"/>
                  </a:lnTo>
                  <a:lnTo>
                    <a:pt x="21744" y="133362"/>
                  </a:lnTo>
                  <a:lnTo>
                    <a:pt x="28089" y="141659"/>
                  </a:lnTo>
                  <a:lnTo>
                    <a:pt x="34658" y="144851"/>
                  </a:lnTo>
                  <a:lnTo>
                    <a:pt x="41377" y="144639"/>
                  </a:lnTo>
                  <a:lnTo>
                    <a:pt x="48196" y="142159"/>
                  </a:lnTo>
                  <a:lnTo>
                    <a:pt x="68971" y="121899"/>
                  </a:lnTo>
                  <a:lnTo>
                    <a:pt x="76704" y="100372"/>
                  </a:lnTo>
                  <a:lnTo>
                    <a:pt x="83246" y="42920"/>
                  </a:lnTo>
                  <a:lnTo>
                    <a:pt x="85467" y="42760"/>
                  </a:lnTo>
                  <a:lnTo>
                    <a:pt x="91055" y="51941"/>
                  </a:lnTo>
                  <a:lnTo>
                    <a:pt x="97437" y="67720"/>
                  </a:lnTo>
                  <a:lnTo>
                    <a:pt x="110413" y="80192"/>
                  </a:lnTo>
                  <a:lnTo>
                    <a:pt x="118787" y="85155"/>
                  </a:lnTo>
                  <a:lnTo>
                    <a:pt x="125538" y="84955"/>
                  </a:lnTo>
                  <a:lnTo>
                    <a:pt x="131210" y="81312"/>
                  </a:lnTo>
                  <a:lnTo>
                    <a:pt x="146062" y="63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874487" y="4285042"/>
              <a:ext cx="105286" cy="135364"/>
            </a:xfrm>
            <a:custGeom>
              <a:avLst/>
              <a:gdLst/>
              <a:ahLst/>
              <a:cxnLst/>
              <a:rect l="0" t="0" r="0" b="0"/>
              <a:pathLst>
                <a:path w="105286" h="135364">
                  <a:moveTo>
                    <a:pt x="0" y="42170"/>
                  </a:moveTo>
                  <a:lnTo>
                    <a:pt x="15641" y="68556"/>
                  </a:lnTo>
                  <a:lnTo>
                    <a:pt x="26341" y="104450"/>
                  </a:lnTo>
                  <a:lnTo>
                    <a:pt x="28861" y="135363"/>
                  </a:lnTo>
                  <a:lnTo>
                    <a:pt x="27430" y="133544"/>
                  </a:lnTo>
                  <a:lnTo>
                    <a:pt x="10163" y="79943"/>
                  </a:lnTo>
                  <a:lnTo>
                    <a:pt x="5687" y="55449"/>
                  </a:lnTo>
                  <a:lnTo>
                    <a:pt x="7596" y="32864"/>
                  </a:lnTo>
                  <a:lnTo>
                    <a:pt x="15464" y="14247"/>
                  </a:lnTo>
                  <a:lnTo>
                    <a:pt x="20838" y="6007"/>
                  </a:lnTo>
                  <a:lnTo>
                    <a:pt x="27930" y="1684"/>
                  </a:lnTo>
                  <a:lnTo>
                    <a:pt x="45168" y="0"/>
                  </a:lnTo>
                  <a:lnTo>
                    <a:pt x="53509" y="3528"/>
                  </a:lnTo>
                  <a:lnTo>
                    <a:pt x="69015" y="16807"/>
                  </a:lnTo>
                  <a:lnTo>
                    <a:pt x="85310" y="44014"/>
                  </a:lnTo>
                  <a:lnTo>
                    <a:pt x="101845" y="91936"/>
                  </a:lnTo>
                  <a:lnTo>
                    <a:pt x="105285" y="115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937658" y="4263524"/>
              <a:ext cx="218562" cy="442715"/>
            </a:xfrm>
            <a:custGeom>
              <a:avLst/>
              <a:gdLst/>
              <a:ahLst/>
              <a:cxnLst/>
              <a:rect l="0" t="0" r="0" b="0"/>
              <a:pathLst>
                <a:path w="218562" h="442715">
                  <a:moveTo>
                    <a:pt x="168456" y="105802"/>
                  </a:moveTo>
                  <a:lnTo>
                    <a:pt x="176789" y="68324"/>
                  </a:lnTo>
                  <a:lnTo>
                    <a:pt x="177521" y="56250"/>
                  </a:lnTo>
                  <a:lnTo>
                    <a:pt x="172095" y="36596"/>
                  </a:lnTo>
                  <a:lnTo>
                    <a:pt x="149547" y="4914"/>
                  </a:lnTo>
                  <a:lnTo>
                    <a:pt x="141812" y="1109"/>
                  </a:lnTo>
                  <a:lnTo>
                    <a:pt x="123859" y="0"/>
                  </a:lnTo>
                  <a:lnTo>
                    <a:pt x="116498" y="3682"/>
                  </a:lnTo>
                  <a:lnTo>
                    <a:pt x="105199" y="17131"/>
                  </a:lnTo>
                  <a:lnTo>
                    <a:pt x="92261" y="44434"/>
                  </a:lnTo>
                  <a:lnTo>
                    <a:pt x="86608" y="80340"/>
                  </a:lnTo>
                  <a:lnTo>
                    <a:pt x="90522" y="120614"/>
                  </a:lnTo>
                  <a:lnTo>
                    <a:pt x="99114" y="142021"/>
                  </a:lnTo>
                  <a:lnTo>
                    <a:pt x="104680" y="151005"/>
                  </a:lnTo>
                  <a:lnTo>
                    <a:pt x="111901" y="155825"/>
                  </a:lnTo>
                  <a:lnTo>
                    <a:pt x="129282" y="158060"/>
                  </a:lnTo>
                  <a:lnTo>
                    <a:pt x="137661" y="154679"/>
                  </a:lnTo>
                  <a:lnTo>
                    <a:pt x="153209" y="141563"/>
                  </a:lnTo>
                  <a:lnTo>
                    <a:pt x="161680" y="120916"/>
                  </a:lnTo>
                  <a:lnTo>
                    <a:pt x="163938" y="108859"/>
                  </a:lnTo>
                  <a:lnTo>
                    <a:pt x="167784" y="104330"/>
                  </a:lnTo>
                  <a:lnTo>
                    <a:pt x="172687" y="104821"/>
                  </a:lnTo>
                  <a:lnTo>
                    <a:pt x="178296" y="108658"/>
                  </a:lnTo>
                  <a:lnTo>
                    <a:pt x="184527" y="125399"/>
                  </a:lnTo>
                  <a:lnTo>
                    <a:pt x="197262" y="186545"/>
                  </a:lnTo>
                  <a:lnTo>
                    <a:pt x="214175" y="247803"/>
                  </a:lnTo>
                  <a:lnTo>
                    <a:pt x="218561" y="302654"/>
                  </a:lnTo>
                  <a:lnTo>
                    <a:pt x="211118" y="342203"/>
                  </a:lnTo>
                  <a:lnTo>
                    <a:pt x="200675" y="361388"/>
                  </a:lnTo>
                  <a:lnTo>
                    <a:pt x="170463" y="385342"/>
                  </a:lnTo>
                  <a:lnTo>
                    <a:pt x="112958" y="410043"/>
                  </a:lnTo>
                  <a:lnTo>
                    <a:pt x="52483" y="428533"/>
                  </a:lnTo>
                  <a:lnTo>
                    <a:pt x="0" y="442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03181" y="4263524"/>
              <a:ext cx="166146" cy="187031"/>
            </a:xfrm>
            <a:custGeom>
              <a:avLst/>
              <a:gdLst/>
              <a:ahLst/>
              <a:cxnLst/>
              <a:rect l="0" t="0" r="0" b="0"/>
              <a:pathLst>
                <a:path w="166146" h="187031">
                  <a:moveTo>
                    <a:pt x="145088" y="105802"/>
                  </a:moveTo>
                  <a:lnTo>
                    <a:pt x="125960" y="45861"/>
                  </a:lnTo>
                  <a:lnTo>
                    <a:pt x="114750" y="28079"/>
                  </a:lnTo>
                  <a:lnTo>
                    <a:pt x="89696" y="4914"/>
                  </a:lnTo>
                  <a:lnTo>
                    <a:pt x="80084" y="1109"/>
                  </a:lnTo>
                  <a:lnTo>
                    <a:pt x="60045" y="0"/>
                  </a:lnTo>
                  <a:lnTo>
                    <a:pt x="42561" y="6526"/>
                  </a:lnTo>
                  <a:lnTo>
                    <a:pt x="34623" y="11542"/>
                  </a:lnTo>
                  <a:lnTo>
                    <a:pt x="22683" y="26474"/>
                  </a:lnTo>
                  <a:lnTo>
                    <a:pt x="9384" y="60851"/>
                  </a:lnTo>
                  <a:lnTo>
                    <a:pt x="0" y="119279"/>
                  </a:lnTo>
                  <a:lnTo>
                    <a:pt x="3963" y="156199"/>
                  </a:lnTo>
                  <a:lnTo>
                    <a:pt x="12566" y="175384"/>
                  </a:lnTo>
                  <a:lnTo>
                    <a:pt x="18135" y="183775"/>
                  </a:lnTo>
                  <a:lnTo>
                    <a:pt x="25358" y="187030"/>
                  </a:lnTo>
                  <a:lnTo>
                    <a:pt x="33682" y="186860"/>
                  </a:lnTo>
                  <a:lnTo>
                    <a:pt x="51121" y="180433"/>
                  </a:lnTo>
                  <a:lnTo>
                    <a:pt x="66670" y="169777"/>
                  </a:lnTo>
                  <a:lnTo>
                    <a:pt x="78260" y="151003"/>
                  </a:lnTo>
                  <a:lnTo>
                    <a:pt x="98983" y="95680"/>
                  </a:lnTo>
                  <a:lnTo>
                    <a:pt x="106270" y="74397"/>
                  </a:lnTo>
                  <a:lnTo>
                    <a:pt x="108681" y="73167"/>
                  </a:lnTo>
                  <a:lnTo>
                    <a:pt x="123825" y="126213"/>
                  </a:lnTo>
                  <a:lnTo>
                    <a:pt x="145807" y="147855"/>
                  </a:lnTo>
                  <a:lnTo>
                    <a:pt x="166145" y="158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72136" y="4311061"/>
              <a:ext cx="144590" cy="172745"/>
            </a:xfrm>
            <a:custGeom>
              <a:avLst/>
              <a:gdLst/>
              <a:ahLst/>
              <a:cxnLst/>
              <a:rect l="0" t="0" r="0" b="0"/>
              <a:pathLst>
                <a:path w="144590" h="172745">
                  <a:moveTo>
                    <a:pt x="39304" y="16151"/>
                  </a:moveTo>
                  <a:lnTo>
                    <a:pt x="39304" y="74768"/>
                  </a:lnTo>
                  <a:lnTo>
                    <a:pt x="39304" y="136178"/>
                  </a:lnTo>
                  <a:lnTo>
                    <a:pt x="38134" y="172077"/>
                  </a:lnTo>
                  <a:lnTo>
                    <a:pt x="36184" y="172744"/>
                  </a:lnTo>
                  <a:lnTo>
                    <a:pt x="19061" y="143009"/>
                  </a:lnTo>
                  <a:lnTo>
                    <a:pt x="2724" y="99311"/>
                  </a:lnTo>
                  <a:lnTo>
                    <a:pt x="0" y="61588"/>
                  </a:lnTo>
                  <a:lnTo>
                    <a:pt x="3508" y="38685"/>
                  </a:lnTo>
                  <a:lnTo>
                    <a:pt x="12087" y="19927"/>
                  </a:lnTo>
                  <a:lnTo>
                    <a:pt x="17649" y="11649"/>
                  </a:lnTo>
                  <a:lnTo>
                    <a:pt x="26038" y="6131"/>
                  </a:lnTo>
                  <a:lnTo>
                    <a:pt x="47836" y="0"/>
                  </a:lnTo>
                  <a:lnTo>
                    <a:pt x="57860" y="704"/>
                  </a:lnTo>
                  <a:lnTo>
                    <a:pt x="75237" y="7726"/>
                  </a:lnTo>
                  <a:lnTo>
                    <a:pt x="98174" y="30422"/>
                  </a:lnTo>
                  <a:lnTo>
                    <a:pt x="130837" y="79815"/>
                  </a:lnTo>
                  <a:lnTo>
                    <a:pt x="144589" y="121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79341" y="4268980"/>
              <a:ext cx="137457" cy="184575"/>
            </a:xfrm>
            <a:custGeom>
              <a:avLst/>
              <a:gdLst/>
              <a:ahLst/>
              <a:cxnLst/>
              <a:rect l="0" t="0" r="0" b="0"/>
              <a:pathLst>
                <a:path w="137457" h="184575">
                  <a:moveTo>
                    <a:pt x="105840" y="5590"/>
                  </a:moveTo>
                  <a:lnTo>
                    <a:pt x="89072" y="0"/>
                  </a:lnTo>
                  <a:lnTo>
                    <a:pt x="68362" y="3495"/>
                  </a:lnTo>
                  <a:lnTo>
                    <a:pt x="22528" y="24803"/>
                  </a:lnTo>
                  <a:lnTo>
                    <a:pt x="7201" y="41035"/>
                  </a:lnTo>
                  <a:lnTo>
                    <a:pt x="1476" y="50277"/>
                  </a:lnTo>
                  <a:lnTo>
                    <a:pt x="0" y="58778"/>
                  </a:lnTo>
                  <a:lnTo>
                    <a:pt x="1354" y="66785"/>
                  </a:lnTo>
                  <a:lnTo>
                    <a:pt x="4597" y="74463"/>
                  </a:lnTo>
                  <a:lnTo>
                    <a:pt x="20679" y="86113"/>
                  </a:lnTo>
                  <a:lnTo>
                    <a:pt x="81367" y="106878"/>
                  </a:lnTo>
                  <a:lnTo>
                    <a:pt x="114187" y="118919"/>
                  </a:lnTo>
                  <a:lnTo>
                    <a:pt x="131386" y="130437"/>
                  </a:lnTo>
                  <a:lnTo>
                    <a:pt x="135739" y="137954"/>
                  </a:lnTo>
                  <a:lnTo>
                    <a:pt x="137456" y="155665"/>
                  </a:lnTo>
                  <a:lnTo>
                    <a:pt x="133936" y="162962"/>
                  </a:lnTo>
                  <a:lnTo>
                    <a:pt x="120667" y="174189"/>
                  </a:lnTo>
                  <a:lnTo>
                    <a:pt x="87876" y="181497"/>
                  </a:lnTo>
                  <a:lnTo>
                    <a:pt x="42669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730021" y="4232224"/>
              <a:ext cx="144674" cy="181609"/>
            </a:xfrm>
            <a:custGeom>
              <a:avLst/>
              <a:gdLst/>
              <a:ahLst/>
              <a:cxnLst/>
              <a:rect l="0" t="0" r="0" b="0"/>
              <a:pathLst>
                <a:path w="144674" h="181609">
                  <a:moveTo>
                    <a:pt x="18331" y="126574"/>
                  </a:moveTo>
                  <a:lnTo>
                    <a:pt x="79204" y="92245"/>
                  </a:lnTo>
                  <a:lnTo>
                    <a:pt x="93349" y="78561"/>
                  </a:lnTo>
                  <a:lnTo>
                    <a:pt x="103535" y="60781"/>
                  </a:lnTo>
                  <a:lnTo>
                    <a:pt x="105722" y="41181"/>
                  </a:lnTo>
                  <a:lnTo>
                    <a:pt x="101625" y="21941"/>
                  </a:lnTo>
                  <a:lnTo>
                    <a:pt x="92005" y="5591"/>
                  </a:lnTo>
                  <a:lnTo>
                    <a:pt x="84995" y="1465"/>
                  </a:lnTo>
                  <a:lnTo>
                    <a:pt x="67846" y="0"/>
                  </a:lnTo>
                  <a:lnTo>
                    <a:pt x="51646" y="6368"/>
                  </a:lnTo>
                  <a:lnTo>
                    <a:pt x="22182" y="29520"/>
                  </a:lnTo>
                  <a:lnTo>
                    <a:pt x="6474" y="55313"/>
                  </a:lnTo>
                  <a:lnTo>
                    <a:pt x="0" y="90771"/>
                  </a:lnTo>
                  <a:lnTo>
                    <a:pt x="3671" y="125324"/>
                  </a:lnTo>
                  <a:lnTo>
                    <a:pt x="17757" y="157789"/>
                  </a:lnTo>
                  <a:lnTo>
                    <a:pt x="36403" y="172812"/>
                  </a:lnTo>
                  <a:lnTo>
                    <a:pt x="47926" y="178457"/>
                  </a:lnTo>
                  <a:lnTo>
                    <a:pt x="73209" y="181608"/>
                  </a:lnTo>
                  <a:lnTo>
                    <a:pt x="121978" y="174099"/>
                  </a:lnTo>
                  <a:lnTo>
                    <a:pt x="134586" y="167974"/>
                  </a:lnTo>
                  <a:lnTo>
                    <a:pt x="144673" y="158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937865" y="4042943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7475" y="208648"/>
                  </a:lnTo>
                  <a:lnTo>
                    <a:pt x="23469" y="266645"/>
                  </a:lnTo>
                  <a:lnTo>
                    <a:pt x="29982" y="328491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864165" y="419034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0"/>
                  </a:lnTo>
                  <a:lnTo>
                    <a:pt x="53776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48435" y="4064000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8333" y="214372"/>
                  </a:lnTo>
                  <a:lnTo>
                    <a:pt x="10095" y="275922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22093" y="419034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0"/>
                  </a:lnTo>
                  <a:lnTo>
                    <a:pt x="92237" y="11453"/>
                  </a:lnTo>
                  <a:lnTo>
                    <a:pt x="33810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495875" y="4148228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6209"/>
                  </a:lnTo>
                  <a:lnTo>
                    <a:pt x="0" y="220432"/>
                  </a:lnTo>
                  <a:lnTo>
                    <a:pt x="0" y="26106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90590" y="4082184"/>
              <a:ext cx="277479" cy="389068"/>
            </a:xfrm>
            <a:custGeom>
              <a:avLst/>
              <a:gdLst/>
              <a:ahLst/>
              <a:cxnLst/>
              <a:rect l="0" t="0" r="0" b="0"/>
              <a:pathLst>
                <a:path w="277479" h="389068">
                  <a:moveTo>
                    <a:pt x="0" y="66044"/>
                  </a:moveTo>
                  <a:lnTo>
                    <a:pt x="9576" y="41997"/>
                  </a:lnTo>
                  <a:lnTo>
                    <a:pt x="20244" y="27670"/>
                  </a:lnTo>
                  <a:lnTo>
                    <a:pt x="44993" y="12040"/>
                  </a:lnTo>
                  <a:lnTo>
                    <a:pt x="85731" y="0"/>
                  </a:lnTo>
                  <a:lnTo>
                    <a:pt x="123668" y="202"/>
                  </a:lnTo>
                  <a:lnTo>
                    <a:pt x="167928" y="11920"/>
                  </a:lnTo>
                  <a:lnTo>
                    <a:pt x="207346" y="35552"/>
                  </a:lnTo>
                  <a:lnTo>
                    <a:pt x="222006" y="50152"/>
                  </a:lnTo>
                  <a:lnTo>
                    <a:pt x="232421" y="68339"/>
                  </a:lnTo>
                  <a:lnTo>
                    <a:pt x="233326" y="78103"/>
                  </a:lnTo>
                  <a:lnTo>
                    <a:pt x="228093" y="98309"/>
                  </a:lnTo>
                  <a:lnTo>
                    <a:pt x="214849" y="115869"/>
                  </a:lnTo>
                  <a:lnTo>
                    <a:pt x="157379" y="160553"/>
                  </a:lnTo>
                  <a:lnTo>
                    <a:pt x="143646" y="171219"/>
                  </a:lnTo>
                  <a:lnTo>
                    <a:pt x="144897" y="172426"/>
                  </a:lnTo>
                  <a:lnTo>
                    <a:pt x="156816" y="172986"/>
                  </a:lnTo>
                  <a:lnTo>
                    <a:pt x="188664" y="181048"/>
                  </a:lnTo>
                  <a:lnTo>
                    <a:pt x="220847" y="198905"/>
                  </a:lnTo>
                  <a:lnTo>
                    <a:pt x="242044" y="216340"/>
                  </a:lnTo>
                  <a:lnTo>
                    <a:pt x="256924" y="238907"/>
                  </a:lnTo>
                  <a:lnTo>
                    <a:pt x="276008" y="291522"/>
                  </a:lnTo>
                  <a:lnTo>
                    <a:pt x="277478" y="315995"/>
                  </a:lnTo>
                  <a:lnTo>
                    <a:pt x="273063" y="338570"/>
                  </a:lnTo>
                  <a:lnTo>
                    <a:pt x="263301" y="360302"/>
                  </a:lnTo>
                  <a:lnTo>
                    <a:pt x="248044" y="375419"/>
                  </a:lnTo>
                  <a:lnTo>
                    <a:pt x="239062" y="381089"/>
                  </a:lnTo>
                  <a:lnTo>
                    <a:pt x="198475" y="389067"/>
                  </a:lnTo>
                  <a:lnTo>
                    <a:pt x="149405" y="385842"/>
                  </a:lnTo>
                  <a:lnTo>
                    <a:pt x="88827" y="374272"/>
                  </a:lnTo>
                  <a:lnTo>
                    <a:pt x="38041" y="363841"/>
                  </a:lnTo>
                  <a:lnTo>
                    <a:pt x="10529" y="360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692601" y="4316486"/>
              <a:ext cx="119130" cy="146195"/>
            </a:xfrm>
            <a:custGeom>
              <a:avLst/>
              <a:gdLst/>
              <a:ahLst/>
              <a:cxnLst/>
              <a:rect l="0" t="0" r="0" b="0"/>
              <a:pathLst>
                <a:path w="119130" h="146195">
                  <a:moveTo>
                    <a:pt x="119129" y="84425"/>
                  </a:moveTo>
                  <a:lnTo>
                    <a:pt x="100001" y="22168"/>
                  </a:lnTo>
                  <a:lnTo>
                    <a:pt x="88791" y="5673"/>
                  </a:lnTo>
                  <a:lnTo>
                    <a:pt x="81356" y="1508"/>
                  </a:lnTo>
                  <a:lnTo>
                    <a:pt x="63737" y="0"/>
                  </a:lnTo>
                  <a:lnTo>
                    <a:pt x="47327" y="6349"/>
                  </a:lnTo>
                  <a:lnTo>
                    <a:pt x="32235" y="18139"/>
                  </a:lnTo>
                  <a:lnTo>
                    <a:pt x="11755" y="45678"/>
                  </a:lnTo>
                  <a:lnTo>
                    <a:pt x="1997" y="69934"/>
                  </a:lnTo>
                  <a:lnTo>
                    <a:pt x="0" y="93193"/>
                  </a:lnTo>
                  <a:lnTo>
                    <a:pt x="4182" y="115228"/>
                  </a:lnTo>
                  <a:lnTo>
                    <a:pt x="13839" y="136720"/>
                  </a:lnTo>
                  <a:lnTo>
                    <a:pt x="22030" y="142685"/>
                  </a:lnTo>
                  <a:lnTo>
                    <a:pt x="43608" y="146194"/>
                  </a:lnTo>
                  <a:lnTo>
                    <a:pt x="53575" y="143152"/>
                  </a:lnTo>
                  <a:lnTo>
                    <a:pt x="70887" y="130413"/>
                  </a:lnTo>
                  <a:lnTo>
                    <a:pt x="83260" y="109934"/>
                  </a:lnTo>
                  <a:lnTo>
                    <a:pt x="100736" y="64248"/>
                  </a:lnTo>
                  <a:lnTo>
                    <a:pt x="103358" y="61615"/>
                  </a:lnTo>
                  <a:lnTo>
                    <a:pt x="105105" y="64539"/>
                  </a:lnTo>
                  <a:lnTo>
                    <a:pt x="116627" y="119132"/>
                  </a:lnTo>
                  <a:lnTo>
                    <a:pt x="119129" y="13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832787" y="4295626"/>
              <a:ext cx="42115" cy="84230"/>
            </a:xfrm>
            <a:custGeom>
              <a:avLst/>
              <a:gdLst/>
              <a:ahLst/>
              <a:cxnLst/>
              <a:rect l="0" t="0" r="0" b="0"/>
              <a:pathLst>
                <a:path w="42115" h="84230">
                  <a:moveTo>
                    <a:pt x="0" y="0"/>
                  </a:moveTo>
                  <a:lnTo>
                    <a:pt x="29665" y="60874"/>
                  </a:lnTo>
                  <a:lnTo>
                    <a:pt x="42114" y="8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790673" y="4285098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157928" y="0"/>
                  </a:moveTo>
                  <a:lnTo>
                    <a:pt x="132734" y="61111"/>
                  </a:lnTo>
                  <a:lnTo>
                    <a:pt x="113264" y="111117"/>
                  </a:lnTo>
                  <a:lnTo>
                    <a:pt x="92823" y="165449"/>
                  </a:lnTo>
                  <a:lnTo>
                    <a:pt x="65574" y="220702"/>
                  </a:lnTo>
                  <a:lnTo>
                    <a:pt x="45940" y="273689"/>
                  </a:lnTo>
                  <a:lnTo>
                    <a:pt x="22529" y="33196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959129" y="4443026"/>
              <a:ext cx="29441" cy="231628"/>
            </a:xfrm>
            <a:custGeom>
              <a:avLst/>
              <a:gdLst/>
              <a:ahLst/>
              <a:cxnLst/>
              <a:rect l="0" t="0" r="0" b="0"/>
              <a:pathLst>
                <a:path w="29441" h="231628">
                  <a:moveTo>
                    <a:pt x="21057" y="0"/>
                  </a:moveTo>
                  <a:lnTo>
                    <a:pt x="26646" y="62092"/>
                  </a:lnTo>
                  <a:lnTo>
                    <a:pt x="29440" y="114646"/>
                  </a:lnTo>
                  <a:lnTo>
                    <a:pt x="19940" y="17390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202402" y="4048471"/>
            <a:ext cx="2915278" cy="592675"/>
            <a:chOff x="6202402" y="4048471"/>
            <a:chExt cx="2915278" cy="592675"/>
          </a:xfrm>
        </p:grpSpPr>
        <p:sp>
          <p:nvSpPr>
            <p:cNvPr id="149" name="Freeform 148"/>
            <p:cNvSpPr/>
            <p:nvPr/>
          </p:nvSpPr>
          <p:spPr>
            <a:xfrm>
              <a:off x="6202402" y="4284901"/>
              <a:ext cx="167340" cy="199808"/>
            </a:xfrm>
            <a:custGeom>
              <a:avLst/>
              <a:gdLst/>
              <a:ahLst/>
              <a:cxnLst/>
              <a:rect l="0" t="0" r="0" b="0"/>
              <a:pathLst>
                <a:path w="167340" h="199808">
                  <a:moveTo>
                    <a:pt x="135753" y="84425"/>
                  </a:moveTo>
                  <a:lnTo>
                    <a:pt x="121099" y="31397"/>
                  </a:lnTo>
                  <a:lnTo>
                    <a:pt x="108184" y="13674"/>
                  </a:lnTo>
                  <a:lnTo>
                    <a:pt x="99826" y="5672"/>
                  </a:lnTo>
                  <a:lnTo>
                    <a:pt x="90745" y="1507"/>
                  </a:lnTo>
                  <a:lnTo>
                    <a:pt x="71296" y="0"/>
                  </a:lnTo>
                  <a:lnTo>
                    <a:pt x="62365" y="3575"/>
                  </a:lnTo>
                  <a:lnTo>
                    <a:pt x="46205" y="16906"/>
                  </a:lnTo>
                  <a:lnTo>
                    <a:pt x="11606" y="80028"/>
                  </a:lnTo>
                  <a:lnTo>
                    <a:pt x="1396" y="134076"/>
                  </a:lnTo>
                  <a:lnTo>
                    <a:pt x="0" y="161864"/>
                  </a:lnTo>
                  <a:lnTo>
                    <a:pt x="5618" y="183573"/>
                  </a:lnTo>
                  <a:lnTo>
                    <a:pt x="10392" y="192638"/>
                  </a:lnTo>
                  <a:lnTo>
                    <a:pt x="17084" y="197511"/>
                  </a:lnTo>
                  <a:lnTo>
                    <a:pt x="25055" y="199590"/>
                  </a:lnTo>
                  <a:lnTo>
                    <a:pt x="33878" y="199807"/>
                  </a:lnTo>
                  <a:lnTo>
                    <a:pt x="63064" y="188932"/>
                  </a:lnTo>
                  <a:lnTo>
                    <a:pt x="77320" y="174157"/>
                  </a:lnTo>
                  <a:lnTo>
                    <a:pt x="87556" y="153552"/>
                  </a:lnTo>
                  <a:lnTo>
                    <a:pt x="100540" y="95783"/>
                  </a:lnTo>
                  <a:lnTo>
                    <a:pt x="102555" y="76605"/>
                  </a:lnTo>
                  <a:lnTo>
                    <a:pt x="103092" y="78042"/>
                  </a:lnTo>
                  <a:lnTo>
                    <a:pt x="115526" y="136160"/>
                  </a:lnTo>
                  <a:lnTo>
                    <a:pt x="118759" y="146992"/>
                  </a:lnTo>
                  <a:lnTo>
                    <a:pt x="124424" y="155382"/>
                  </a:lnTo>
                  <a:lnTo>
                    <a:pt x="140077" y="167824"/>
                  </a:lnTo>
                  <a:lnTo>
                    <a:pt x="146825" y="169270"/>
                  </a:lnTo>
                  <a:lnTo>
                    <a:pt x="152493" y="167895"/>
                  </a:lnTo>
                  <a:lnTo>
                    <a:pt x="167339" y="158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375706" y="4337545"/>
              <a:ext cx="120378" cy="116484"/>
            </a:xfrm>
            <a:custGeom>
              <a:avLst/>
              <a:gdLst/>
              <a:ahLst/>
              <a:cxnLst/>
              <a:rect l="0" t="0" r="0" b="0"/>
              <a:pathLst>
                <a:path w="120378" h="116484">
                  <a:moveTo>
                    <a:pt x="15092" y="52838"/>
                  </a:moveTo>
                  <a:lnTo>
                    <a:pt x="15092" y="111455"/>
                  </a:lnTo>
                  <a:lnTo>
                    <a:pt x="13922" y="116483"/>
                  </a:lnTo>
                  <a:lnTo>
                    <a:pt x="11973" y="116325"/>
                  </a:lnTo>
                  <a:lnTo>
                    <a:pt x="3639" y="99335"/>
                  </a:lnTo>
                  <a:lnTo>
                    <a:pt x="437" y="90855"/>
                  </a:lnTo>
                  <a:lnTo>
                    <a:pt x="0" y="72074"/>
                  </a:lnTo>
                  <a:lnTo>
                    <a:pt x="9251" y="31421"/>
                  </a:lnTo>
                  <a:lnTo>
                    <a:pt x="24540" y="5678"/>
                  </a:lnTo>
                  <a:lnTo>
                    <a:pt x="31919" y="1511"/>
                  </a:lnTo>
                  <a:lnTo>
                    <a:pt x="49477" y="0"/>
                  </a:lnTo>
                  <a:lnTo>
                    <a:pt x="79092" y="11316"/>
                  </a:lnTo>
                  <a:lnTo>
                    <a:pt x="93449" y="26195"/>
                  </a:lnTo>
                  <a:lnTo>
                    <a:pt x="108109" y="57422"/>
                  </a:lnTo>
                  <a:lnTo>
                    <a:pt x="120377" y="105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530743" y="4048471"/>
              <a:ext cx="142840" cy="417276"/>
            </a:xfrm>
            <a:custGeom>
              <a:avLst/>
              <a:gdLst/>
              <a:ahLst/>
              <a:cxnLst/>
              <a:rect l="0" t="0" r="0" b="0"/>
              <a:pathLst>
                <a:path w="142840" h="417276">
                  <a:moveTo>
                    <a:pt x="123267" y="331384"/>
                  </a:moveTo>
                  <a:lnTo>
                    <a:pt x="113692" y="307337"/>
                  </a:lnTo>
                  <a:lnTo>
                    <a:pt x="103024" y="293010"/>
                  </a:lnTo>
                  <a:lnTo>
                    <a:pt x="78275" y="277380"/>
                  </a:lnTo>
                  <a:lnTo>
                    <a:pt x="68706" y="276664"/>
                  </a:lnTo>
                  <a:lnTo>
                    <a:pt x="48715" y="282107"/>
                  </a:lnTo>
                  <a:lnTo>
                    <a:pt x="23318" y="298326"/>
                  </a:lnTo>
                  <a:lnTo>
                    <a:pt x="11385" y="314352"/>
                  </a:lnTo>
                  <a:lnTo>
                    <a:pt x="3352" y="334342"/>
                  </a:lnTo>
                  <a:lnTo>
                    <a:pt x="0" y="370735"/>
                  </a:lnTo>
                  <a:lnTo>
                    <a:pt x="3361" y="393327"/>
                  </a:lnTo>
                  <a:lnTo>
                    <a:pt x="8235" y="401925"/>
                  </a:lnTo>
                  <a:lnTo>
                    <a:pt x="23009" y="414598"/>
                  </a:lnTo>
                  <a:lnTo>
                    <a:pt x="31862" y="417275"/>
                  </a:lnTo>
                  <a:lnTo>
                    <a:pt x="51057" y="417131"/>
                  </a:lnTo>
                  <a:lnTo>
                    <a:pt x="68168" y="410048"/>
                  </a:lnTo>
                  <a:lnTo>
                    <a:pt x="76005" y="404883"/>
                  </a:lnTo>
                  <a:lnTo>
                    <a:pt x="87834" y="389786"/>
                  </a:lnTo>
                  <a:lnTo>
                    <a:pt x="110549" y="340320"/>
                  </a:lnTo>
                  <a:lnTo>
                    <a:pt x="129160" y="280290"/>
                  </a:lnTo>
                  <a:lnTo>
                    <a:pt x="139311" y="224608"/>
                  </a:lnTo>
                  <a:lnTo>
                    <a:pt x="142839" y="170545"/>
                  </a:lnTo>
                  <a:lnTo>
                    <a:pt x="142714" y="117482"/>
                  </a:lnTo>
                  <a:lnTo>
                    <a:pt x="136958" y="65884"/>
                  </a:lnTo>
                  <a:lnTo>
                    <a:pt x="132392" y="22780"/>
                  </a:lnTo>
                  <a:lnTo>
                    <a:pt x="123033" y="2763"/>
                  </a:lnTo>
                  <a:lnTo>
                    <a:pt x="118432" y="0"/>
                  </a:lnTo>
                  <a:lnTo>
                    <a:pt x="114194" y="1667"/>
                  </a:lnTo>
                  <a:lnTo>
                    <a:pt x="110200" y="6287"/>
                  </a:lnTo>
                  <a:lnTo>
                    <a:pt x="105761" y="23899"/>
                  </a:lnTo>
                  <a:lnTo>
                    <a:pt x="102911" y="78923"/>
                  </a:lnTo>
                  <a:lnTo>
                    <a:pt x="102418" y="128939"/>
                  </a:lnTo>
                  <a:lnTo>
                    <a:pt x="102271" y="180803"/>
                  </a:lnTo>
                  <a:lnTo>
                    <a:pt x="102222" y="242324"/>
                  </a:lnTo>
                  <a:lnTo>
                    <a:pt x="105332" y="296418"/>
                  </a:lnTo>
                  <a:lnTo>
                    <a:pt x="116783" y="330382"/>
                  </a:lnTo>
                  <a:lnTo>
                    <a:pt x="133795" y="362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923663" y="4116642"/>
              <a:ext cx="183073" cy="334649"/>
            </a:xfrm>
            <a:custGeom>
              <a:avLst/>
              <a:gdLst/>
              <a:ahLst/>
              <a:cxnLst/>
              <a:rect l="0" t="0" r="0" b="0"/>
              <a:pathLst>
                <a:path w="183073" h="334649">
                  <a:moveTo>
                    <a:pt x="25145" y="0"/>
                  </a:moveTo>
                  <a:lnTo>
                    <a:pt x="25145" y="48931"/>
                  </a:lnTo>
                  <a:lnTo>
                    <a:pt x="25145" y="96776"/>
                  </a:lnTo>
                  <a:lnTo>
                    <a:pt x="19556" y="154167"/>
                  </a:lnTo>
                  <a:lnTo>
                    <a:pt x="15593" y="216110"/>
                  </a:lnTo>
                  <a:lnTo>
                    <a:pt x="11690" y="278431"/>
                  </a:lnTo>
                  <a:lnTo>
                    <a:pt x="0" y="325231"/>
                  </a:lnTo>
                  <a:lnTo>
                    <a:pt x="2532" y="331464"/>
                  </a:lnTo>
                  <a:lnTo>
                    <a:pt x="8900" y="334450"/>
                  </a:lnTo>
                  <a:lnTo>
                    <a:pt x="28454" y="334648"/>
                  </a:lnTo>
                  <a:lnTo>
                    <a:pt x="79135" y="328363"/>
                  </a:lnTo>
                  <a:lnTo>
                    <a:pt x="134206" y="326774"/>
                  </a:lnTo>
                  <a:lnTo>
                    <a:pt x="18307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099534" y="4297007"/>
              <a:ext cx="175659" cy="156138"/>
            </a:xfrm>
            <a:custGeom>
              <a:avLst/>
              <a:gdLst/>
              <a:ahLst/>
              <a:cxnLst/>
              <a:rect l="0" t="0" r="0" b="0"/>
              <a:pathLst>
                <a:path w="175659" h="156138">
                  <a:moveTo>
                    <a:pt x="91430" y="124962"/>
                  </a:moveTo>
                  <a:lnTo>
                    <a:pt x="99762" y="87483"/>
                  </a:lnTo>
                  <a:lnTo>
                    <a:pt x="98188" y="52636"/>
                  </a:lnTo>
                  <a:lnTo>
                    <a:pt x="92094" y="30816"/>
                  </a:lnTo>
                  <a:lnTo>
                    <a:pt x="81586" y="9420"/>
                  </a:lnTo>
                  <a:lnTo>
                    <a:pt x="74339" y="3480"/>
                  </a:lnTo>
                  <a:lnTo>
                    <a:pt x="65998" y="690"/>
                  </a:lnTo>
                  <a:lnTo>
                    <a:pt x="56928" y="0"/>
                  </a:lnTo>
                  <a:lnTo>
                    <a:pt x="37491" y="5472"/>
                  </a:lnTo>
                  <a:lnTo>
                    <a:pt x="27395" y="10207"/>
                  </a:lnTo>
                  <a:lnTo>
                    <a:pt x="13057" y="27946"/>
                  </a:lnTo>
                  <a:lnTo>
                    <a:pt x="3954" y="51428"/>
                  </a:lnTo>
                  <a:lnTo>
                    <a:pt x="0" y="90956"/>
                  </a:lnTo>
                  <a:lnTo>
                    <a:pt x="6888" y="129963"/>
                  </a:lnTo>
                  <a:lnTo>
                    <a:pt x="17200" y="149022"/>
                  </a:lnTo>
                  <a:lnTo>
                    <a:pt x="24396" y="153870"/>
                  </a:lnTo>
                  <a:lnTo>
                    <a:pt x="41749" y="156137"/>
                  </a:lnTo>
                  <a:lnTo>
                    <a:pt x="58041" y="150126"/>
                  </a:lnTo>
                  <a:lnTo>
                    <a:pt x="65661" y="145247"/>
                  </a:lnTo>
                  <a:lnTo>
                    <a:pt x="77247" y="127348"/>
                  </a:lnTo>
                  <a:lnTo>
                    <a:pt x="94217" y="83319"/>
                  </a:lnTo>
                  <a:lnTo>
                    <a:pt x="96798" y="80822"/>
                  </a:lnTo>
                  <a:lnTo>
                    <a:pt x="98518" y="83837"/>
                  </a:lnTo>
                  <a:lnTo>
                    <a:pt x="102769" y="98495"/>
                  </a:lnTo>
                  <a:lnTo>
                    <a:pt x="124562" y="133382"/>
                  </a:lnTo>
                  <a:lnTo>
                    <a:pt x="131065" y="141103"/>
                  </a:lnTo>
                  <a:lnTo>
                    <a:pt x="138910" y="145081"/>
                  </a:lnTo>
                  <a:lnTo>
                    <a:pt x="175658" y="146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96249" y="4106114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4939" y="16767"/>
                  </a:lnTo>
                  <a:lnTo>
                    <a:pt x="8983" y="78565"/>
                  </a:lnTo>
                  <a:lnTo>
                    <a:pt x="10070" y="127783"/>
                  </a:lnTo>
                  <a:lnTo>
                    <a:pt x="7273" y="179412"/>
                  </a:lnTo>
                  <a:lnTo>
                    <a:pt x="5274" y="231753"/>
                  </a:lnTo>
                  <a:lnTo>
                    <a:pt x="8971" y="281187"/>
                  </a:lnTo>
                  <a:lnTo>
                    <a:pt x="6947" y="31923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308038" y="4221927"/>
              <a:ext cx="93497" cy="231628"/>
            </a:xfrm>
            <a:custGeom>
              <a:avLst/>
              <a:gdLst/>
              <a:ahLst/>
              <a:cxnLst/>
              <a:rect l="0" t="0" r="0" b="0"/>
              <a:pathLst>
                <a:path w="93497" h="231628">
                  <a:moveTo>
                    <a:pt x="93496" y="0"/>
                  </a:moveTo>
                  <a:lnTo>
                    <a:pt x="34932" y="49498"/>
                  </a:lnTo>
                  <a:lnTo>
                    <a:pt x="13102" y="75888"/>
                  </a:lnTo>
                  <a:lnTo>
                    <a:pt x="5123" y="101968"/>
                  </a:lnTo>
                  <a:lnTo>
                    <a:pt x="0" y="160782"/>
                  </a:lnTo>
                  <a:lnTo>
                    <a:pt x="5538" y="182983"/>
                  </a:lnTo>
                  <a:lnTo>
                    <a:pt x="10291" y="192179"/>
                  </a:lnTo>
                  <a:lnTo>
                    <a:pt x="24930" y="205515"/>
                  </a:lnTo>
                  <a:lnTo>
                    <a:pt x="70775" y="226282"/>
                  </a:lnTo>
                  <a:lnTo>
                    <a:pt x="9349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384509" y="4304769"/>
              <a:ext cx="122311" cy="166648"/>
            </a:xfrm>
            <a:custGeom>
              <a:avLst/>
              <a:gdLst/>
              <a:ahLst/>
              <a:cxnLst/>
              <a:rect l="0" t="0" r="0" b="0"/>
              <a:pathLst>
                <a:path w="122311" h="166648">
                  <a:moveTo>
                    <a:pt x="38082" y="106671"/>
                  </a:moveTo>
                  <a:lnTo>
                    <a:pt x="97675" y="57173"/>
                  </a:lnTo>
                  <a:lnTo>
                    <a:pt x="101207" y="47936"/>
                  </a:lnTo>
                  <a:lnTo>
                    <a:pt x="102012" y="25194"/>
                  </a:lnTo>
                  <a:lnTo>
                    <a:pt x="98249" y="16088"/>
                  </a:lnTo>
                  <a:lnTo>
                    <a:pt x="84710" y="2851"/>
                  </a:lnTo>
                  <a:lnTo>
                    <a:pt x="76186" y="23"/>
                  </a:lnTo>
                  <a:lnTo>
                    <a:pt x="57356" y="0"/>
                  </a:lnTo>
                  <a:lnTo>
                    <a:pt x="40409" y="7009"/>
                  </a:lnTo>
                  <a:lnTo>
                    <a:pt x="25078" y="19093"/>
                  </a:lnTo>
                  <a:lnTo>
                    <a:pt x="10465" y="36162"/>
                  </a:lnTo>
                  <a:lnTo>
                    <a:pt x="2410" y="58566"/>
                  </a:lnTo>
                  <a:lnTo>
                    <a:pt x="0" y="84121"/>
                  </a:lnTo>
                  <a:lnTo>
                    <a:pt x="2830" y="111077"/>
                  </a:lnTo>
                  <a:lnTo>
                    <a:pt x="11105" y="132416"/>
                  </a:lnTo>
                  <a:lnTo>
                    <a:pt x="16588" y="141382"/>
                  </a:lnTo>
                  <a:lnTo>
                    <a:pt x="32039" y="154464"/>
                  </a:lnTo>
                  <a:lnTo>
                    <a:pt x="51774" y="163007"/>
                  </a:lnTo>
                  <a:lnTo>
                    <a:pt x="86852" y="166647"/>
                  </a:lnTo>
                  <a:lnTo>
                    <a:pt x="122310" y="159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96979" y="4168639"/>
              <a:ext cx="178338" cy="299681"/>
            </a:xfrm>
            <a:custGeom>
              <a:avLst/>
              <a:gdLst/>
              <a:ahLst/>
              <a:cxnLst/>
              <a:rect l="0" t="0" r="0" b="0"/>
              <a:pathLst>
                <a:path w="178338" h="299681">
                  <a:moveTo>
                    <a:pt x="178337" y="95402"/>
                  </a:moveTo>
                  <a:lnTo>
                    <a:pt x="163683" y="51440"/>
                  </a:lnTo>
                  <a:lnTo>
                    <a:pt x="150767" y="34529"/>
                  </a:lnTo>
                  <a:lnTo>
                    <a:pt x="113879" y="4609"/>
                  </a:lnTo>
                  <a:lnTo>
                    <a:pt x="103779" y="948"/>
                  </a:lnTo>
                  <a:lnTo>
                    <a:pt x="83199" y="0"/>
                  </a:lnTo>
                  <a:lnTo>
                    <a:pt x="51882" y="11633"/>
                  </a:lnTo>
                  <a:lnTo>
                    <a:pt x="37127" y="26586"/>
                  </a:lnTo>
                  <a:lnTo>
                    <a:pt x="18122" y="64781"/>
                  </a:lnTo>
                  <a:lnTo>
                    <a:pt x="2633" y="128039"/>
                  </a:lnTo>
                  <a:lnTo>
                    <a:pt x="0" y="183347"/>
                  </a:lnTo>
                  <a:lnTo>
                    <a:pt x="10890" y="241904"/>
                  </a:lnTo>
                  <a:lnTo>
                    <a:pt x="29708" y="284738"/>
                  </a:lnTo>
                  <a:lnTo>
                    <a:pt x="38306" y="291816"/>
                  </a:lnTo>
                  <a:lnTo>
                    <a:pt x="60339" y="299680"/>
                  </a:lnTo>
                  <a:lnTo>
                    <a:pt x="99051" y="298519"/>
                  </a:lnTo>
                  <a:lnTo>
                    <a:pt x="134568" y="290765"/>
                  </a:lnTo>
                  <a:lnTo>
                    <a:pt x="178337" y="263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22369" y="4169285"/>
              <a:ext cx="110875" cy="242156"/>
            </a:xfrm>
            <a:custGeom>
              <a:avLst/>
              <a:gdLst/>
              <a:ahLst/>
              <a:cxnLst/>
              <a:rect l="0" t="0" r="0" b="0"/>
              <a:pathLst>
                <a:path w="110875" h="2421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2" y="119340"/>
                  </a:lnTo>
                  <a:lnTo>
                    <a:pt x="5454" y="181414"/>
                  </a:lnTo>
                  <a:lnTo>
                    <a:pt x="11152" y="238476"/>
                  </a:lnTo>
                  <a:lnTo>
                    <a:pt x="12807" y="242042"/>
                  </a:lnTo>
                  <a:lnTo>
                    <a:pt x="13910" y="239740"/>
                  </a:lnTo>
                  <a:lnTo>
                    <a:pt x="15924" y="176923"/>
                  </a:lnTo>
                  <a:lnTo>
                    <a:pt x="15989" y="163572"/>
                  </a:lnTo>
                  <a:lnTo>
                    <a:pt x="19541" y="153502"/>
                  </a:lnTo>
                  <a:lnTo>
                    <a:pt x="32848" y="139193"/>
                  </a:lnTo>
                  <a:lnTo>
                    <a:pt x="41310" y="137249"/>
                  </a:lnTo>
                  <a:lnTo>
                    <a:pt x="60069" y="141328"/>
                  </a:lnTo>
                  <a:lnTo>
                    <a:pt x="67645" y="146861"/>
                  </a:lnTo>
                  <a:lnTo>
                    <a:pt x="79183" y="162367"/>
                  </a:lnTo>
                  <a:lnTo>
                    <a:pt x="103538" y="221488"/>
                  </a:lnTo>
                  <a:lnTo>
                    <a:pt x="11087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067757" y="4286478"/>
              <a:ext cx="133944" cy="143209"/>
            </a:xfrm>
            <a:custGeom>
              <a:avLst/>
              <a:gdLst/>
              <a:ahLst/>
              <a:cxnLst/>
              <a:rect l="0" t="0" r="0" b="0"/>
              <a:pathLst>
                <a:path w="133944" h="143209">
                  <a:moveTo>
                    <a:pt x="81300" y="124962"/>
                  </a:moveTo>
                  <a:lnTo>
                    <a:pt x="95954" y="75410"/>
                  </a:lnTo>
                  <a:lnTo>
                    <a:pt x="94871" y="41650"/>
                  </a:lnTo>
                  <a:lnTo>
                    <a:pt x="81551" y="9420"/>
                  </a:lnTo>
                  <a:lnTo>
                    <a:pt x="73279" y="3480"/>
                  </a:lnTo>
                  <a:lnTo>
                    <a:pt x="51609" y="0"/>
                  </a:lnTo>
                  <a:lnTo>
                    <a:pt x="41619" y="3050"/>
                  </a:lnTo>
                  <a:lnTo>
                    <a:pt x="24280" y="15797"/>
                  </a:lnTo>
                  <a:lnTo>
                    <a:pt x="6953" y="42704"/>
                  </a:lnTo>
                  <a:lnTo>
                    <a:pt x="0" y="78492"/>
                  </a:lnTo>
                  <a:lnTo>
                    <a:pt x="3528" y="113143"/>
                  </a:lnTo>
                  <a:lnTo>
                    <a:pt x="12030" y="131798"/>
                  </a:lnTo>
                  <a:lnTo>
                    <a:pt x="17572" y="140047"/>
                  </a:lnTo>
                  <a:lnTo>
                    <a:pt x="23608" y="143208"/>
                  </a:lnTo>
                  <a:lnTo>
                    <a:pt x="29970" y="142975"/>
                  </a:lnTo>
                  <a:lnTo>
                    <a:pt x="36551" y="140480"/>
                  </a:lnTo>
                  <a:lnTo>
                    <a:pt x="50103" y="125230"/>
                  </a:lnTo>
                  <a:lnTo>
                    <a:pt x="72278" y="82901"/>
                  </a:lnTo>
                  <a:lnTo>
                    <a:pt x="76455" y="79374"/>
                  </a:lnTo>
                  <a:lnTo>
                    <a:pt x="80410" y="80532"/>
                  </a:lnTo>
                  <a:lnTo>
                    <a:pt x="100752" y="102018"/>
                  </a:lnTo>
                  <a:lnTo>
                    <a:pt x="107136" y="103817"/>
                  </a:lnTo>
                  <a:lnTo>
                    <a:pt x="113731" y="102676"/>
                  </a:lnTo>
                  <a:lnTo>
                    <a:pt x="133943" y="93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33285" y="4305805"/>
              <a:ext cx="178985" cy="137222"/>
            </a:xfrm>
            <a:custGeom>
              <a:avLst/>
              <a:gdLst/>
              <a:ahLst/>
              <a:cxnLst/>
              <a:rect l="0" t="0" r="0" b="0"/>
              <a:pathLst>
                <a:path w="178985" h="137222">
                  <a:moveTo>
                    <a:pt x="0" y="350"/>
                  </a:moveTo>
                  <a:lnTo>
                    <a:pt x="3120" y="43042"/>
                  </a:lnTo>
                  <a:lnTo>
                    <a:pt x="9065" y="95871"/>
                  </a:lnTo>
                  <a:lnTo>
                    <a:pt x="8383" y="102635"/>
                  </a:lnTo>
                  <a:lnTo>
                    <a:pt x="6758" y="103635"/>
                  </a:lnTo>
                  <a:lnTo>
                    <a:pt x="4505" y="100792"/>
                  </a:lnTo>
                  <a:lnTo>
                    <a:pt x="593" y="50044"/>
                  </a:lnTo>
                  <a:lnTo>
                    <a:pt x="395" y="36989"/>
                  </a:lnTo>
                  <a:lnTo>
                    <a:pt x="3773" y="27116"/>
                  </a:lnTo>
                  <a:lnTo>
                    <a:pt x="16885" y="13026"/>
                  </a:lnTo>
                  <a:lnTo>
                    <a:pt x="25294" y="11140"/>
                  </a:lnTo>
                  <a:lnTo>
                    <a:pt x="43997" y="15284"/>
                  </a:lnTo>
                  <a:lnTo>
                    <a:pt x="51558" y="20835"/>
                  </a:lnTo>
                  <a:lnTo>
                    <a:pt x="63079" y="36361"/>
                  </a:lnTo>
                  <a:lnTo>
                    <a:pt x="77667" y="66735"/>
                  </a:lnTo>
                  <a:lnTo>
                    <a:pt x="77949" y="39286"/>
                  </a:lnTo>
                  <a:lnTo>
                    <a:pt x="83777" y="21164"/>
                  </a:lnTo>
                  <a:lnTo>
                    <a:pt x="94166" y="5312"/>
                  </a:lnTo>
                  <a:lnTo>
                    <a:pt x="101382" y="1318"/>
                  </a:lnTo>
                  <a:lnTo>
                    <a:pt x="118757" y="0"/>
                  </a:lnTo>
                  <a:lnTo>
                    <a:pt x="125966" y="3626"/>
                  </a:lnTo>
                  <a:lnTo>
                    <a:pt x="137093" y="17014"/>
                  </a:lnTo>
                  <a:lnTo>
                    <a:pt x="165827" y="72663"/>
                  </a:lnTo>
                  <a:lnTo>
                    <a:pt x="175086" y="105224"/>
                  </a:lnTo>
                  <a:lnTo>
                    <a:pt x="178984" y="137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446764" y="4262742"/>
              <a:ext cx="124539" cy="378404"/>
            </a:xfrm>
            <a:custGeom>
              <a:avLst/>
              <a:gdLst/>
              <a:ahLst/>
              <a:cxnLst/>
              <a:rect l="0" t="0" r="0" b="0"/>
              <a:pathLst>
                <a:path w="124539" h="378404">
                  <a:moveTo>
                    <a:pt x="28676" y="96056"/>
                  </a:moveTo>
                  <a:lnTo>
                    <a:pt x="34266" y="154672"/>
                  </a:lnTo>
                  <a:lnTo>
                    <a:pt x="37742" y="206230"/>
                  </a:lnTo>
                  <a:lnTo>
                    <a:pt x="44361" y="265960"/>
                  </a:lnTo>
                  <a:lnTo>
                    <a:pt x="48141" y="322523"/>
                  </a:lnTo>
                  <a:lnTo>
                    <a:pt x="48249" y="377443"/>
                  </a:lnTo>
                  <a:lnTo>
                    <a:pt x="46404" y="378403"/>
                  </a:lnTo>
                  <a:lnTo>
                    <a:pt x="44004" y="375534"/>
                  </a:lnTo>
                  <a:lnTo>
                    <a:pt x="35038" y="349140"/>
                  </a:lnTo>
                  <a:lnTo>
                    <a:pt x="28762" y="292233"/>
                  </a:lnTo>
                  <a:lnTo>
                    <a:pt x="20591" y="235412"/>
                  </a:lnTo>
                  <a:lnTo>
                    <a:pt x="15752" y="181020"/>
                  </a:lnTo>
                  <a:lnTo>
                    <a:pt x="6909" y="130978"/>
                  </a:lnTo>
                  <a:lnTo>
                    <a:pt x="0" y="83396"/>
                  </a:lnTo>
                  <a:lnTo>
                    <a:pt x="1073" y="38492"/>
                  </a:lnTo>
                  <a:lnTo>
                    <a:pt x="3255" y="26095"/>
                  </a:lnTo>
                  <a:lnTo>
                    <a:pt x="8219" y="16659"/>
                  </a:lnTo>
                  <a:lnTo>
                    <a:pt x="23094" y="3057"/>
                  </a:lnTo>
                  <a:lnTo>
                    <a:pt x="31974" y="131"/>
                  </a:lnTo>
                  <a:lnTo>
                    <a:pt x="51199" y="0"/>
                  </a:lnTo>
                  <a:lnTo>
                    <a:pt x="68322" y="6961"/>
                  </a:lnTo>
                  <a:lnTo>
                    <a:pt x="98379" y="30494"/>
                  </a:lnTo>
                  <a:lnTo>
                    <a:pt x="119778" y="61942"/>
                  </a:lnTo>
                  <a:lnTo>
                    <a:pt x="124538" y="84403"/>
                  </a:lnTo>
                  <a:lnTo>
                    <a:pt x="118062" y="127419"/>
                  </a:lnTo>
                  <a:lnTo>
                    <a:pt x="103254" y="153572"/>
                  </a:lnTo>
                  <a:lnTo>
                    <a:pt x="87558" y="165682"/>
                  </a:lnTo>
                  <a:lnTo>
                    <a:pt x="28676" y="190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612311" y="4095585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7475" y="221491"/>
                  </a:lnTo>
                  <a:lnTo>
                    <a:pt x="21165" y="274637"/>
                  </a:lnTo>
                  <a:lnTo>
                    <a:pt x="29180" y="326344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88943" y="4296379"/>
              <a:ext cx="133938" cy="157524"/>
            </a:xfrm>
            <a:custGeom>
              <a:avLst/>
              <a:gdLst/>
              <a:ahLst/>
              <a:cxnLst/>
              <a:rect l="0" t="0" r="0" b="0"/>
              <a:pathLst>
                <a:path w="133938" h="157524">
                  <a:moveTo>
                    <a:pt x="102352" y="51890"/>
                  </a:moveTo>
                  <a:lnTo>
                    <a:pt x="82109" y="7928"/>
                  </a:lnTo>
                  <a:lnTo>
                    <a:pt x="73649" y="2695"/>
                  </a:lnTo>
                  <a:lnTo>
                    <a:pt x="51771" y="0"/>
                  </a:lnTo>
                  <a:lnTo>
                    <a:pt x="41725" y="3258"/>
                  </a:lnTo>
                  <a:lnTo>
                    <a:pt x="24324" y="16238"/>
                  </a:lnTo>
                  <a:lnTo>
                    <a:pt x="6963" y="43277"/>
                  </a:lnTo>
                  <a:lnTo>
                    <a:pt x="0" y="79104"/>
                  </a:lnTo>
                  <a:lnTo>
                    <a:pt x="3525" y="119355"/>
                  </a:lnTo>
                  <a:lnTo>
                    <a:pt x="12025" y="140756"/>
                  </a:lnTo>
                  <a:lnTo>
                    <a:pt x="17568" y="149739"/>
                  </a:lnTo>
                  <a:lnTo>
                    <a:pt x="23603" y="153387"/>
                  </a:lnTo>
                  <a:lnTo>
                    <a:pt x="29965" y="153480"/>
                  </a:lnTo>
                  <a:lnTo>
                    <a:pt x="36547" y="151202"/>
                  </a:lnTo>
                  <a:lnTo>
                    <a:pt x="46979" y="139313"/>
                  </a:lnTo>
                  <a:lnTo>
                    <a:pt x="63208" y="103084"/>
                  </a:lnTo>
                  <a:lnTo>
                    <a:pt x="69274" y="63086"/>
                  </a:lnTo>
                  <a:lnTo>
                    <a:pt x="85362" y="126369"/>
                  </a:lnTo>
                  <a:lnTo>
                    <a:pt x="98311" y="143873"/>
                  </a:lnTo>
                  <a:lnTo>
                    <a:pt x="113424" y="155943"/>
                  </a:lnTo>
                  <a:lnTo>
                    <a:pt x="119093" y="157523"/>
                  </a:lnTo>
                  <a:lnTo>
                    <a:pt x="133937" y="15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875523" y="4295626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878" y="164408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854466" y="419034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928165" y="4260783"/>
              <a:ext cx="189515" cy="235889"/>
            </a:xfrm>
            <a:custGeom>
              <a:avLst/>
              <a:gdLst/>
              <a:ahLst/>
              <a:cxnLst/>
              <a:rect l="0" t="0" r="0" b="0"/>
              <a:pathLst>
                <a:path w="189515" h="235889">
                  <a:moveTo>
                    <a:pt x="0" y="76958"/>
                  </a:moveTo>
                  <a:lnTo>
                    <a:pt x="11453" y="125889"/>
                  </a:lnTo>
                  <a:lnTo>
                    <a:pt x="21332" y="173734"/>
                  </a:lnTo>
                  <a:lnTo>
                    <a:pt x="36301" y="235888"/>
                  </a:lnTo>
                  <a:lnTo>
                    <a:pt x="35900" y="235554"/>
                  </a:lnTo>
                  <a:lnTo>
                    <a:pt x="17185" y="181049"/>
                  </a:lnTo>
                  <a:lnTo>
                    <a:pt x="11405" y="117990"/>
                  </a:lnTo>
                  <a:lnTo>
                    <a:pt x="16292" y="57117"/>
                  </a:lnTo>
                  <a:lnTo>
                    <a:pt x="25235" y="17267"/>
                  </a:lnTo>
                  <a:lnTo>
                    <a:pt x="32031" y="9088"/>
                  </a:lnTo>
                  <a:lnTo>
                    <a:pt x="52061" y="0"/>
                  </a:lnTo>
                  <a:lnTo>
                    <a:pt x="73441" y="2200"/>
                  </a:lnTo>
                  <a:lnTo>
                    <a:pt x="84056" y="6062"/>
                  </a:lnTo>
                  <a:lnTo>
                    <a:pt x="102090" y="19712"/>
                  </a:lnTo>
                  <a:lnTo>
                    <a:pt x="132730" y="62660"/>
                  </a:lnTo>
                  <a:lnTo>
                    <a:pt x="156920" y="121695"/>
                  </a:lnTo>
                  <a:lnTo>
                    <a:pt x="175343" y="181202"/>
                  </a:lnTo>
                  <a:lnTo>
                    <a:pt x="189514" y="234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336911" y="242155"/>
            <a:ext cx="6981998" cy="576383"/>
            <a:chOff x="336911" y="242155"/>
            <a:chExt cx="6981998" cy="576383"/>
          </a:xfrm>
        </p:grpSpPr>
        <p:sp>
          <p:nvSpPr>
            <p:cNvPr id="2" name="Freeform 1"/>
            <p:cNvSpPr/>
            <p:nvPr/>
          </p:nvSpPr>
          <p:spPr>
            <a:xfrm>
              <a:off x="336911" y="48431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0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3400" y="276779"/>
              <a:ext cx="314273" cy="421797"/>
            </a:xfrm>
            <a:custGeom>
              <a:avLst/>
              <a:gdLst/>
              <a:ahLst/>
              <a:cxnLst/>
              <a:rect l="0" t="0" r="0" b="0"/>
              <a:pathLst>
                <a:path w="314273" h="421797">
                  <a:moveTo>
                    <a:pt x="237294" y="28547"/>
                  </a:moveTo>
                  <a:lnTo>
                    <a:pt x="182249" y="10589"/>
                  </a:lnTo>
                  <a:lnTo>
                    <a:pt x="127722" y="0"/>
                  </a:lnTo>
                  <a:lnTo>
                    <a:pt x="84335" y="981"/>
                  </a:lnTo>
                  <a:lnTo>
                    <a:pt x="60518" y="6937"/>
                  </a:lnTo>
                  <a:lnTo>
                    <a:pt x="19751" y="29824"/>
                  </a:lnTo>
                  <a:lnTo>
                    <a:pt x="11547" y="36417"/>
                  </a:lnTo>
                  <a:lnTo>
                    <a:pt x="2431" y="56221"/>
                  </a:lnTo>
                  <a:lnTo>
                    <a:pt x="0" y="68054"/>
                  </a:lnTo>
                  <a:lnTo>
                    <a:pt x="3538" y="90559"/>
                  </a:lnTo>
                  <a:lnTo>
                    <a:pt x="18684" y="119840"/>
                  </a:lnTo>
                  <a:lnTo>
                    <a:pt x="32509" y="134633"/>
                  </a:lnTo>
                  <a:lnTo>
                    <a:pt x="90403" y="161362"/>
                  </a:lnTo>
                  <a:lnTo>
                    <a:pt x="142604" y="179383"/>
                  </a:lnTo>
                  <a:lnTo>
                    <a:pt x="203522" y="200113"/>
                  </a:lnTo>
                  <a:lnTo>
                    <a:pt x="256893" y="233677"/>
                  </a:lnTo>
                  <a:lnTo>
                    <a:pt x="302368" y="284971"/>
                  </a:lnTo>
                  <a:lnTo>
                    <a:pt x="312229" y="303950"/>
                  </a:lnTo>
                  <a:lnTo>
                    <a:pt x="314272" y="330323"/>
                  </a:lnTo>
                  <a:lnTo>
                    <a:pt x="310111" y="359201"/>
                  </a:lnTo>
                  <a:lnTo>
                    <a:pt x="300463" y="383735"/>
                  </a:lnTo>
                  <a:lnTo>
                    <a:pt x="285256" y="400098"/>
                  </a:lnTo>
                  <a:lnTo>
                    <a:pt x="253845" y="415886"/>
                  </a:lnTo>
                  <a:lnTo>
                    <a:pt x="229442" y="421796"/>
                  </a:lnTo>
                  <a:lnTo>
                    <a:pt x="168886" y="413230"/>
                  </a:lnTo>
                  <a:lnTo>
                    <a:pt x="106435" y="396865"/>
                  </a:lnTo>
                  <a:lnTo>
                    <a:pt x="79366" y="386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457" y="252683"/>
              <a:ext cx="10336" cy="431670"/>
            </a:xfrm>
            <a:custGeom>
              <a:avLst/>
              <a:gdLst/>
              <a:ahLst/>
              <a:cxnLst/>
              <a:rect l="0" t="0" r="0" b="0"/>
              <a:pathLst>
                <a:path w="10336" h="431670">
                  <a:moveTo>
                    <a:pt x="10335" y="0"/>
                  </a:moveTo>
                  <a:lnTo>
                    <a:pt x="3100" y="27557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3" y="201720"/>
                  </a:lnTo>
                  <a:lnTo>
                    <a:pt x="8883" y="262115"/>
                  </a:lnTo>
                  <a:lnTo>
                    <a:pt x="9905" y="313060"/>
                  </a:lnTo>
                  <a:lnTo>
                    <a:pt x="10250" y="374271"/>
                  </a:lnTo>
                  <a:lnTo>
                    <a:pt x="1033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5979" y="40008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8935" y="3120"/>
                  </a:lnTo>
                  <a:lnTo>
                    <a:pt x="128389" y="16789"/>
                  </a:lnTo>
                  <a:lnTo>
                    <a:pt x="73410" y="23334"/>
                  </a:lnTo>
                  <a:lnTo>
                    <a:pt x="34619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9487" y="499452"/>
              <a:ext cx="229747" cy="199154"/>
            </a:xfrm>
            <a:custGeom>
              <a:avLst/>
              <a:gdLst/>
              <a:ahLst/>
              <a:cxnLst/>
              <a:rect l="0" t="0" r="0" b="0"/>
              <a:pathLst>
                <a:path w="229747" h="199154">
                  <a:moveTo>
                    <a:pt x="134989" y="79615"/>
                  </a:moveTo>
                  <a:lnTo>
                    <a:pt x="140578" y="62847"/>
                  </a:lnTo>
                  <a:lnTo>
                    <a:pt x="137083" y="45256"/>
                  </a:lnTo>
                  <a:lnTo>
                    <a:pt x="121962" y="18742"/>
                  </a:lnTo>
                  <a:lnTo>
                    <a:pt x="115776" y="10957"/>
                  </a:lnTo>
                  <a:lnTo>
                    <a:pt x="96424" y="2307"/>
                  </a:lnTo>
                  <a:lnTo>
                    <a:pt x="84713" y="0"/>
                  </a:lnTo>
                  <a:lnTo>
                    <a:pt x="74565" y="802"/>
                  </a:lnTo>
                  <a:lnTo>
                    <a:pt x="57051" y="7932"/>
                  </a:lnTo>
                  <a:lnTo>
                    <a:pt x="41469" y="25139"/>
                  </a:lnTo>
                  <a:lnTo>
                    <a:pt x="7640" y="80543"/>
                  </a:lnTo>
                  <a:lnTo>
                    <a:pt x="0" y="133134"/>
                  </a:lnTo>
                  <a:lnTo>
                    <a:pt x="1294" y="159553"/>
                  </a:lnTo>
                  <a:lnTo>
                    <a:pt x="9669" y="182993"/>
                  </a:lnTo>
                  <a:lnTo>
                    <a:pt x="17517" y="190648"/>
                  </a:lnTo>
                  <a:lnTo>
                    <a:pt x="38716" y="199153"/>
                  </a:lnTo>
                  <a:lnTo>
                    <a:pt x="60615" y="196694"/>
                  </a:lnTo>
                  <a:lnTo>
                    <a:pt x="80877" y="187802"/>
                  </a:lnTo>
                  <a:lnTo>
                    <a:pt x="97681" y="176051"/>
                  </a:lnTo>
                  <a:lnTo>
                    <a:pt x="109829" y="159910"/>
                  </a:lnTo>
                  <a:lnTo>
                    <a:pt x="129770" y="111636"/>
                  </a:lnTo>
                  <a:lnTo>
                    <a:pt x="131509" y="113830"/>
                  </a:lnTo>
                  <a:lnTo>
                    <a:pt x="135782" y="127577"/>
                  </a:lnTo>
                  <a:lnTo>
                    <a:pt x="157589" y="161878"/>
                  </a:lnTo>
                  <a:lnTo>
                    <a:pt x="164094" y="169552"/>
                  </a:lnTo>
                  <a:lnTo>
                    <a:pt x="183800" y="178079"/>
                  </a:lnTo>
                  <a:lnTo>
                    <a:pt x="229746" y="184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2932" y="284269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0095" y="212172"/>
                  </a:lnTo>
                  <a:lnTo>
                    <a:pt x="17679" y="272238"/>
                  </a:lnTo>
                  <a:lnTo>
                    <a:pt x="23509" y="331762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8176" y="400082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6053" y="25194"/>
                  </a:lnTo>
                  <a:lnTo>
                    <a:pt x="106586" y="45244"/>
                  </a:lnTo>
                  <a:lnTo>
                    <a:pt x="44480" y="5478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37160" y="469123"/>
              <a:ext cx="147854" cy="154983"/>
            </a:xfrm>
            <a:custGeom>
              <a:avLst/>
              <a:gdLst/>
              <a:ahLst/>
              <a:cxnLst/>
              <a:rect l="0" t="0" r="0" b="0"/>
              <a:pathLst>
                <a:path w="147854" h="154983">
                  <a:moveTo>
                    <a:pt x="0" y="88887"/>
                  </a:moveTo>
                  <a:lnTo>
                    <a:pt x="42692" y="85767"/>
                  </a:lnTo>
                  <a:lnTo>
                    <a:pt x="102068" y="70929"/>
                  </a:lnTo>
                  <a:lnTo>
                    <a:pt x="124912" y="64138"/>
                  </a:lnTo>
                  <a:lnTo>
                    <a:pt x="133578" y="58349"/>
                  </a:lnTo>
                  <a:lnTo>
                    <a:pt x="146326" y="42559"/>
                  </a:lnTo>
                  <a:lnTo>
                    <a:pt x="147853" y="33435"/>
                  </a:lnTo>
                  <a:lnTo>
                    <a:pt x="143312" y="13939"/>
                  </a:lnTo>
                  <a:lnTo>
                    <a:pt x="136485" y="7336"/>
                  </a:lnTo>
                  <a:lnTo>
                    <a:pt x="116422" y="0"/>
                  </a:lnTo>
                  <a:lnTo>
                    <a:pt x="95027" y="2978"/>
                  </a:lnTo>
                  <a:lnTo>
                    <a:pt x="52696" y="23954"/>
                  </a:lnTo>
                  <a:lnTo>
                    <a:pt x="26662" y="43781"/>
                  </a:lnTo>
                  <a:lnTo>
                    <a:pt x="9720" y="70063"/>
                  </a:lnTo>
                  <a:lnTo>
                    <a:pt x="7440" y="92999"/>
                  </a:lnTo>
                  <a:lnTo>
                    <a:pt x="11495" y="116451"/>
                  </a:lnTo>
                  <a:lnTo>
                    <a:pt x="21097" y="134673"/>
                  </a:lnTo>
                  <a:lnTo>
                    <a:pt x="36283" y="147451"/>
                  </a:lnTo>
                  <a:lnTo>
                    <a:pt x="45245" y="152496"/>
                  </a:lnTo>
                  <a:lnTo>
                    <a:pt x="67682" y="154982"/>
                  </a:lnTo>
                  <a:lnTo>
                    <a:pt x="126342" y="152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67065" y="427755"/>
              <a:ext cx="169790" cy="223707"/>
            </a:xfrm>
            <a:custGeom>
              <a:avLst/>
              <a:gdLst/>
              <a:ahLst/>
              <a:cxnLst/>
              <a:rect l="0" t="0" r="0" b="0"/>
              <a:pathLst>
                <a:path w="169790" h="223707">
                  <a:moveTo>
                    <a:pt x="149121" y="24970"/>
                  </a:moveTo>
                  <a:lnTo>
                    <a:pt x="105158" y="1251"/>
                  </a:lnTo>
                  <a:lnTo>
                    <a:pt x="85128" y="0"/>
                  </a:lnTo>
                  <a:lnTo>
                    <a:pt x="43674" y="8729"/>
                  </a:lnTo>
                  <a:lnTo>
                    <a:pt x="17792" y="23927"/>
                  </a:lnTo>
                  <a:lnTo>
                    <a:pt x="5745" y="39714"/>
                  </a:lnTo>
                  <a:lnTo>
                    <a:pt x="894" y="48838"/>
                  </a:lnTo>
                  <a:lnTo>
                    <a:pt x="0" y="57259"/>
                  </a:lnTo>
                  <a:lnTo>
                    <a:pt x="5246" y="72856"/>
                  </a:lnTo>
                  <a:lnTo>
                    <a:pt x="18496" y="84467"/>
                  </a:lnTo>
                  <a:lnTo>
                    <a:pt x="79089" y="108875"/>
                  </a:lnTo>
                  <a:lnTo>
                    <a:pt x="132298" y="123172"/>
                  </a:lnTo>
                  <a:lnTo>
                    <a:pt x="162724" y="139335"/>
                  </a:lnTo>
                  <a:lnTo>
                    <a:pt x="167548" y="148006"/>
                  </a:lnTo>
                  <a:lnTo>
                    <a:pt x="169789" y="170120"/>
                  </a:lnTo>
                  <a:lnTo>
                    <a:pt x="163766" y="189307"/>
                  </a:lnTo>
                  <a:lnTo>
                    <a:pt x="158884" y="197699"/>
                  </a:lnTo>
                  <a:lnTo>
                    <a:pt x="144102" y="210143"/>
                  </a:lnTo>
                  <a:lnTo>
                    <a:pt x="124663" y="218403"/>
                  </a:lnTo>
                  <a:lnTo>
                    <a:pt x="74057" y="223706"/>
                  </a:lnTo>
                  <a:lnTo>
                    <a:pt x="50249" y="223261"/>
                  </a:lnTo>
                  <a:lnTo>
                    <a:pt x="22779" y="214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2000" y="621181"/>
              <a:ext cx="69520" cy="157928"/>
            </a:xfrm>
            <a:custGeom>
              <a:avLst/>
              <a:gdLst/>
              <a:ahLst/>
              <a:cxnLst/>
              <a:rect l="0" t="0" r="0" b="0"/>
              <a:pathLst>
                <a:path w="69520" h="157928">
                  <a:moveTo>
                    <a:pt x="0" y="0"/>
                  </a:moveTo>
                  <a:lnTo>
                    <a:pt x="38373" y="29308"/>
                  </a:lnTo>
                  <a:lnTo>
                    <a:pt x="59593" y="55087"/>
                  </a:lnTo>
                  <a:lnTo>
                    <a:pt x="67429" y="77905"/>
                  </a:lnTo>
                  <a:lnTo>
                    <a:pt x="69519" y="90541"/>
                  </a:lnTo>
                  <a:lnTo>
                    <a:pt x="65602" y="110821"/>
                  </a:lnTo>
                  <a:lnTo>
                    <a:pt x="50243" y="135391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63373" y="419342"/>
              <a:ext cx="173995" cy="236374"/>
            </a:xfrm>
            <a:custGeom>
              <a:avLst/>
              <a:gdLst/>
              <a:ahLst/>
              <a:cxnLst/>
              <a:rect l="0" t="0" r="0" b="0"/>
              <a:pathLst>
                <a:path w="173995" h="236374">
                  <a:moveTo>
                    <a:pt x="152937" y="22854"/>
                  </a:moveTo>
                  <a:lnTo>
                    <a:pt x="99063" y="0"/>
                  </a:lnTo>
                  <a:lnTo>
                    <a:pt x="78690" y="219"/>
                  </a:lnTo>
                  <a:lnTo>
                    <a:pt x="61057" y="7335"/>
                  </a:lnTo>
                  <a:lnTo>
                    <a:pt x="45421" y="19466"/>
                  </a:lnTo>
                  <a:lnTo>
                    <a:pt x="9216" y="60320"/>
                  </a:lnTo>
                  <a:lnTo>
                    <a:pt x="1324" y="84349"/>
                  </a:lnTo>
                  <a:lnTo>
                    <a:pt x="0" y="130762"/>
                  </a:lnTo>
                  <a:lnTo>
                    <a:pt x="5417" y="162060"/>
                  </a:lnTo>
                  <a:lnTo>
                    <a:pt x="15623" y="187669"/>
                  </a:lnTo>
                  <a:lnTo>
                    <a:pt x="40112" y="216228"/>
                  </a:lnTo>
                  <a:lnTo>
                    <a:pt x="69595" y="233918"/>
                  </a:lnTo>
                  <a:lnTo>
                    <a:pt x="90160" y="236373"/>
                  </a:lnTo>
                  <a:lnTo>
                    <a:pt x="131958" y="228418"/>
                  </a:lnTo>
                  <a:lnTo>
                    <a:pt x="173994" y="201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91330" y="457467"/>
              <a:ext cx="177665" cy="172361"/>
            </a:xfrm>
            <a:custGeom>
              <a:avLst/>
              <a:gdLst/>
              <a:ahLst/>
              <a:cxnLst/>
              <a:rect l="0" t="0" r="0" b="0"/>
              <a:pathLst>
                <a:path w="177665" h="172361">
                  <a:moveTo>
                    <a:pt x="114493" y="90014"/>
                  </a:moveTo>
                  <a:lnTo>
                    <a:pt x="111374" y="47323"/>
                  </a:lnTo>
                  <a:lnTo>
                    <a:pt x="108904" y="36987"/>
                  </a:lnTo>
                  <a:lnTo>
                    <a:pt x="96802" y="19263"/>
                  </a:lnTo>
                  <a:lnTo>
                    <a:pt x="88661" y="11261"/>
                  </a:lnTo>
                  <a:lnTo>
                    <a:pt x="67137" y="2371"/>
                  </a:lnTo>
                  <a:lnTo>
                    <a:pt x="54847" y="0"/>
                  </a:lnTo>
                  <a:lnTo>
                    <a:pt x="44313" y="1929"/>
                  </a:lnTo>
                  <a:lnTo>
                    <a:pt x="26370" y="13431"/>
                  </a:lnTo>
                  <a:lnTo>
                    <a:pt x="13716" y="33360"/>
                  </a:lnTo>
                  <a:lnTo>
                    <a:pt x="5363" y="57816"/>
                  </a:lnTo>
                  <a:lnTo>
                    <a:pt x="0" y="111644"/>
                  </a:lnTo>
                  <a:lnTo>
                    <a:pt x="1606" y="138232"/>
                  </a:lnTo>
                  <a:lnTo>
                    <a:pt x="10119" y="161747"/>
                  </a:lnTo>
                  <a:lnTo>
                    <a:pt x="16835" y="168252"/>
                  </a:lnTo>
                  <a:lnTo>
                    <a:pt x="24821" y="171419"/>
                  </a:lnTo>
                  <a:lnTo>
                    <a:pt x="33655" y="172360"/>
                  </a:lnTo>
                  <a:lnTo>
                    <a:pt x="49709" y="167167"/>
                  </a:lnTo>
                  <a:lnTo>
                    <a:pt x="57266" y="162506"/>
                  </a:lnTo>
                  <a:lnTo>
                    <a:pt x="68782" y="144850"/>
                  </a:lnTo>
                  <a:lnTo>
                    <a:pt x="76630" y="121405"/>
                  </a:lnTo>
                  <a:lnTo>
                    <a:pt x="82218" y="90087"/>
                  </a:lnTo>
                  <a:lnTo>
                    <a:pt x="84788" y="90062"/>
                  </a:lnTo>
                  <a:lnTo>
                    <a:pt x="130186" y="144434"/>
                  </a:lnTo>
                  <a:lnTo>
                    <a:pt x="161917" y="159559"/>
                  </a:lnTo>
                  <a:lnTo>
                    <a:pt x="177664" y="163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1637" y="429512"/>
              <a:ext cx="101219" cy="389026"/>
            </a:xfrm>
            <a:custGeom>
              <a:avLst/>
              <a:gdLst/>
              <a:ahLst/>
              <a:cxnLst/>
              <a:rect l="0" t="0" r="0" b="0"/>
              <a:pathLst>
                <a:path w="101219" h="389026">
                  <a:moveTo>
                    <a:pt x="0" y="107441"/>
                  </a:moveTo>
                  <a:lnTo>
                    <a:pt x="9065" y="166058"/>
                  </a:lnTo>
                  <a:lnTo>
                    <a:pt x="21789" y="228894"/>
                  </a:lnTo>
                  <a:lnTo>
                    <a:pt x="31802" y="277568"/>
                  </a:lnTo>
                  <a:lnTo>
                    <a:pt x="45666" y="340828"/>
                  </a:lnTo>
                  <a:lnTo>
                    <a:pt x="50576" y="384173"/>
                  </a:lnTo>
                  <a:lnTo>
                    <a:pt x="50095" y="389025"/>
                  </a:lnTo>
                  <a:lnTo>
                    <a:pt x="48604" y="387580"/>
                  </a:lnTo>
                  <a:lnTo>
                    <a:pt x="35733" y="338091"/>
                  </a:lnTo>
                  <a:lnTo>
                    <a:pt x="31645" y="291075"/>
                  </a:lnTo>
                  <a:lnTo>
                    <a:pt x="23544" y="240100"/>
                  </a:lnTo>
                  <a:lnTo>
                    <a:pt x="14905" y="187951"/>
                  </a:lnTo>
                  <a:lnTo>
                    <a:pt x="11825" y="136625"/>
                  </a:lnTo>
                  <a:lnTo>
                    <a:pt x="10784" y="76768"/>
                  </a:lnTo>
                  <a:lnTo>
                    <a:pt x="16168" y="19884"/>
                  </a:lnTo>
                  <a:lnTo>
                    <a:pt x="22477" y="10465"/>
                  </a:lnTo>
                  <a:lnTo>
                    <a:pt x="31362" y="4186"/>
                  </a:lnTo>
                  <a:lnTo>
                    <a:pt x="41965" y="0"/>
                  </a:lnTo>
                  <a:lnTo>
                    <a:pt x="51373" y="718"/>
                  </a:lnTo>
                  <a:lnTo>
                    <a:pt x="68066" y="10876"/>
                  </a:lnTo>
                  <a:lnTo>
                    <a:pt x="90617" y="36325"/>
                  </a:lnTo>
                  <a:lnTo>
                    <a:pt x="98766" y="59066"/>
                  </a:lnTo>
                  <a:lnTo>
                    <a:pt x="101218" y="83601"/>
                  </a:lnTo>
                  <a:lnTo>
                    <a:pt x="98408" y="106204"/>
                  </a:lnTo>
                  <a:lnTo>
                    <a:pt x="90140" y="124829"/>
                  </a:lnTo>
                  <a:lnTo>
                    <a:pt x="84660" y="133071"/>
                  </a:lnTo>
                  <a:lnTo>
                    <a:pt x="76327" y="138565"/>
                  </a:lnTo>
                  <a:lnTo>
                    <a:pt x="21057" y="16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42735" y="49483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8931"/>
                  </a:lnTo>
                  <a:lnTo>
                    <a:pt x="16789" y="1115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42735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90134" y="27374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9878" y="153212"/>
                  </a:lnTo>
                  <a:lnTo>
                    <a:pt x="13456" y="201764"/>
                  </a:lnTo>
                  <a:lnTo>
                    <a:pt x="18805" y="253195"/>
                  </a:lnTo>
                  <a:lnTo>
                    <a:pt x="20390" y="302359"/>
                  </a:lnTo>
                  <a:lnTo>
                    <a:pt x="20859" y="340322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389554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5957" y="14654"/>
                  </a:lnTo>
                  <a:lnTo>
                    <a:pt x="68511" y="20962"/>
                  </a:lnTo>
                  <a:lnTo>
                    <a:pt x="20248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18850" y="455205"/>
              <a:ext cx="176612" cy="187034"/>
            </a:xfrm>
            <a:custGeom>
              <a:avLst/>
              <a:gdLst/>
              <a:ahLst/>
              <a:cxnLst/>
              <a:rect l="0" t="0" r="0" b="0"/>
              <a:pathLst>
                <a:path w="176612" h="187034">
                  <a:moveTo>
                    <a:pt x="92383" y="81748"/>
                  </a:moveTo>
                  <a:lnTo>
                    <a:pt x="73255" y="19490"/>
                  </a:lnTo>
                  <a:lnTo>
                    <a:pt x="62044" y="2995"/>
                  </a:lnTo>
                  <a:lnTo>
                    <a:pt x="54609" y="0"/>
                  </a:lnTo>
                  <a:lnTo>
                    <a:pt x="46144" y="343"/>
                  </a:lnTo>
                  <a:lnTo>
                    <a:pt x="36990" y="2912"/>
                  </a:lnTo>
                  <a:lnTo>
                    <a:pt x="29718" y="8133"/>
                  </a:lnTo>
                  <a:lnTo>
                    <a:pt x="18519" y="23294"/>
                  </a:lnTo>
                  <a:lnTo>
                    <a:pt x="5636" y="51560"/>
                  </a:lnTo>
                  <a:lnTo>
                    <a:pt x="0" y="87751"/>
                  </a:lnTo>
                  <a:lnTo>
                    <a:pt x="6501" y="140732"/>
                  </a:lnTo>
                  <a:lnTo>
                    <a:pt x="12489" y="164115"/>
                  </a:lnTo>
                  <a:lnTo>
                    <a:pt x="19233" y="171754"/>
                  </a:lnTo>
                  <a:lnTo>
                    <a:pt x="39205" y="180242"/>
                  </a:lnTo>
                  <a:lnTo>
                    <a:pt x="47572" y="177827"/>
                  </a:lnTo>
                  <a:lnTo>
                    <a:pt x="54320" y="171537"/>
                  </a:lnTo>
                  <a:lnTo>
                    <a:pt x="73556" y="133409"/>
                  </a:lnTo>
                  <a:lnTo>
                    <a:pt x="84985" y="96925"/>
                  </a:lnTo>
                  <a:lnTo>
                    <a:pt x="88621" y="91866"/>
                  </a:lnTo>
                  <a:lnTo>
                    <a:pt x="92214" y="92003"/>
                  </a:lnTo>
                  <a:lnTo>
                    <a:pt x="95780" y="95603"/>
                  </a:lnTo>
                  <a:lnTo>
                    <a:pt x="135417" y="155064"/>
                  </a:lnTo>
                  <a:lnTo>
                    <a:pt x="155826" y="173271"/>
                  </a:lnTo>
                  <a:lnTo>
                    <a:pt x="176611" y="187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37575" y="242155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8198" y="220321"/>
                  </a:lnTo>
                  <a:lnTo>
                    <a:pt x="39018" y="282383"/>
                  </a:lnTo>
                  <a:lnTo>
                    <a:pt x="48942" y="342296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55922" y="421139"/>
              <a:ext cx="123881" cy="210571"/>
            </a:xfrm>
            <a:custGeom>
              <a:avLst/>
              <a:gdLst/>
              <a:ahLst/>
              <a:cxnLst/>
              <a:rect l="0" t="0" r="0" b="0"/>
              <a:pathLst>
                <a:path w="123881" h="210571">
                  <a:moveTo>
                    <a:pt x="113280" y="0"/>
                  </a:moveTo>
                  <a:lnTo>
                    <a:pt x="90923" y="0"/>
                  </a:lnTo>
                  <a:lnTo>
                    <a:pt x="60252" y="11179"/>
                  </a:lnTo>
                  <a:lnTo>
                    <a:pt x="3022" y="49499"/>
                  </a:lnTo>
                  <a:lnTo>
                    <a:pt x="0" y="56396"/>
                  </a:lnTo>
                  <a:lnTo>
                    <a:pt x="325" y="63334"/>
                  </a:lnTo>
                  <a:lnTo>
                    <a:pt x="2881" y="70299"/>
                  </a:lnTo>
                  <a:lnTo>
                    <a:pt x="23247" y="91279"/>
                  </a:lnTo>
                  <a:lnTo>
                    <a:pt x="44799" y="99061"/>
                  </a:lnTo>
                  <a:lnTo>
                    <a:pt x="68806" y="104858"/>
                  </a:lnTo>
                  <a:lnTo>
                    <a:pt x="109694" y="127645"/>
                  </a:lnTo>
                  <a:lnTo>
                    <a:pt x="117908" y="134230"/>
                  </a:lnTo>
                  <a:lnTo>
                    <a:pt x="122215" y="143299"/>
                  </a:lnTo>
                  <a:lnTo>
                    <a:pt x="123880" y="165854"/>
                  </a:lnTo>
                  <a:lnTo>
                    <a:pt x="120347" y="174910"/>
                  </a:lnTo>
                  <a:lnTo>
                    <a:pt x="107062" y="188092"/>
                  </a:lnTo>
                  <a:lnTo>
                    <a:pt x="79852" y="202090"/>
                  </a:lnTo>
                  <a:lnTo>
                    <a:pt x="3958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42901" y="621181"/>
              <a:ext cx="50448" cy="136871"/>
            </a:xfrm>
            <a:custGeom>
              <a:avLst/>
              <a:gdLst/>
              <a:ahLst/>
              <a:cxnLst/>
              <a:rect l="0" t="0" r="0" b="0"/>
              <a:pathLst>
                <a:path w="50448" h="136871">
                  <a:moveTo>
                    <a:pt x="42114" y="0"/>
                  </a:moveTo>
                  <a:lnTo>
                    <a:pt x="50447" y="37478"/>
                  </a:lnTo>
                  <a:lnTo>
                    <a:pt x="48873" y="72326"/>
                  </a:lnTo>
                  <a:lnTo>
                    <a:pt x="42778" y="92976"/>
                  </a:lnTo>
                  <a:lnTo>
                    <a:pt x="32271" y="10995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70321" y="427216"/>
              <a:ext cx="188478" cy="187173"/>
            </a:xfrm>
            <a:custGeom>
              <a:avLst/>
              <a:gdLst/>
              <a:ahLst/>
              <a:cxnLst/>
              <a:rect l="0" t="0" r="0" b="0"/>
              <a:pathLst>
                <a:path w="188478" h="187173">
                  <a:moveTo>
                    <a:pt x="125305" y="88680"/>
                  </a:moveTo>
                  <a:lnTo>
                    <a:pt x="106178" y="34805"/>
                  </a:lnTo>
                  <a:lnTo>
                    <a:pt x="94967" y="14433"/>
                  </a:lnTo>
                  <a:lnTo>
                    <a:pt x="86363" y="7596"/>
                  </a:lnTo>
                  <a:lnTo>
                    <a:pt x="64324" y="0"/>
                  </a:lnTo>
                  <a:lnTo>
                    <a:pt x="54235" y="314"/>
                  </a:lnTo>
                  <a:lnTo>
                    <a:pt x="36787" y="6902"/>
                  </a:lnTo>
                  <a:lnTo>
                    <a:pt x="24353" y="20749"/>
                  </a:lnTo>
                  <a:lnTo>
                    <a:pt x="6838" y="58234"/>
                  </a:lnTo>
                  <a:lnTo>
                    <a:pt x="0" y="121340"/>
                  </a:lnTo>
                  <a:lnTo>
                    <a:pt x="2390" y="159578"/>
                  </a:lnTo>
                  <a:lnTo>
                    <a:pt x="4757" y="171040"/>
                  </a:lnTo>
                  <a:lnTo>
                    <a:pt x="11015" y="178682"/>
                  </a:lnTo>
                  <a:lnTo>
                    <a:pt x="30446" y="187172"/>
                  </a:lnTo>
                  <a:lnTo>
                    <a:pt x="39839" y="184757"/>
                  </a:lnTo>
                  <a:lnTo>
                    <a:pt x="56515" y="169595"/>
                  </a:lnTo>
                  <a:lnTo>
                    <a:pt x="77879" y="130140"/>
                  </a:lnTo>
                  <a:lnTo>
                    <a:pt x="85900" y="109446"/>
                  </a:lnTo>
                  <a:lnTo>
                    <a:pt x="87125" y="85431"/>
                  </a:lnTo>
                  <a:lnTo>
                    <a:pt x="86110" y="67349"/>
                  </a:lnTo>
                  <a:lnTo>
                    <a:pt x="87476" y="67440"/>
                  </a:lnTo>
                  <a:lnTo>
                    <a:pt x="92115" y="78070"/>
                  </a:lnTo>
                  <a:lnTo>
                    <a:pt x="113598" y="130552"/>
                  </a:lnTo>
                  <a:lnTo>
                    <a:pt x="138604" y="156718"/>
                  </a:lnTo>
                  <a:lnTo>
                    <a:pt x="158122" y="165713"/>
                  </a:lnTo>
                  <a:lnTo>
                    <a:pt x="188477" y="172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90383" y="473776"/>
              <a:ext cx="157929" cy="170934"/>
            </a:xfrm>
            <a:custGeom>
              <a:avLst/>
              <a:gdLst/>
              <a:ahLst/>
              <a:cxnLst/>
              <a:rect l="0" t="0" r="0" b="0"/>
              <a:pathLst>
                <a:path w="157929" h="170934">
                  <a:moveTo>
                    <a:pt x="0" y="31591"/>
                  </a:moveTo>
                  <a:lnTo>
                    <a:pt x="5589" y="93684"/>
                  </a:lnTo>
                  <a:lnTo>
                    <a:pt x="21331" y="155596"/>
                  </a:lnTo>
                  <a:lnTo>
                    <a:pt x="25858" y="170933"/>
                  </a:lnTo>
                  <a:lnTo>
                    <a:pt x="6659" y="109094"/>
                  </a:lnTo>
                  <a:lnTo>
                    <a:pt x="1973" y="69243"/>
                  </a:lnTo>
                  <a:lnTo>
                    <a:pt x="7116" y="44816"/>
                  </a:lnTo>
                  <a:lnTo>
                    <a:pt x="23166" y="14453"/>
                  </a:lnTo>
                  <a:lnTo>
                    <a:pt x="29482" y="6128"/>
                  </a:lnTo>
                  <a:lnTo>
                    <a:pt x="39542" y="1747"/>
                  </a:lnTo>
                  <a:lnTo>
                    <a:pt x="66317" y="0"/>
                  </a:lnTo>
                  <a:lnTo>
                    <a:pt x="88356" y="6242"/>
                  </a:lnTo>
                  <a:lnTo>
                    <a:pt x="105950" y="17986"/>
                  </a:lnTo>
                  <a:lnTo>
                    <a:pt x="127839" y="44328"/>
                  </a:lnTo>
                  <a:lnTo>
                    <a:pt x="150181" y="95053"/>
                  </a:lnTo>
                  <a:lnTo>
                    <a:pt x="157928" y="136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13323" y="259783"/>
              <a:ext cx="123810" cy="414343"/>
            </a:xfrm>
            <a:custGeom>
              <a:avLst/>
              <a:gdLst/>
              <a:ahLst/>
              <a:cxnLst/>
              <a:rect l="0" t="0" r="0" b="0"/>
              <a:pathLst>
                <a:path w="123810" h="414343">
                  <a:moveTo>
                    <a:pt x="71858" y="350869"/>
                  </a:moveTo>
                  <a:lnTo>
                    <a:pt x="77447" y="334102"/>
                  </a:lnTo>
                  <a:lnTo>
                    <a:pt x="75334" y="301318"/>
                  </a:lnTo>
                  <a:lnTo>
                    <a:pt x="67299" y="267557"/>
                  </a:lnTo>
                  <a:lnTo>
                    <a:pt x="54624" y="249111"/>
                  </a:lnTo>
                  <a:lnTo>
                    <a:pt x="46330" y="240916"/>
                  </a:lnTo>
                  <a:lnTo>
                    <a:pt x="38462" y="237793"/>
                  </a:lnTo>
                  <a:lnTo>
                    <a:pt x="30877" y="238051"/>
                  </a:lnTo>
                  <a:lnTo>
                    <a:pt x="23480" y="240562"/>
                  </a:lnTo>
                  <a:lnTo>
                    <a:pt x="17379" y="246915"/>
                  </a:lnTo>
                  <a:lnTo>
                    <a:pt x="7481" y="266453"/>
                  </a:lnTo>
                  <a:lnTo>
                    <a:pt x="0" y="318293"/>
                  </a:lnTo>
                  <a:lnTo>
                    <a:pt x="1044" y="363184"/>
                  </a:lnTo>
                  <a:lnTo>
                    <a:pt x="9580" y="384029"/>
                  </a:lnTo>
                  <a:lnTo>
                    <a:pt x="27539" y="408917"/>
                  </a:lnTo>
                  <a:lnTo>
                    <a:pt x="36463" y="412965"/>
                  </a:lnTo>
                  <a:lnTo>
                    <a:pt x="58856" y="414342"/>
                  </a:lnTo>
                  <a:lnTo>
                    <a:pt x="78168" y="407935"/>
                  </a:lnTo>
                  <a:lnTo>
                    <a:pt x="86593" y="402951"/>
                  </a:lnTo>
                  <a:lnTo>
                    <a:pt x="99074" y="384935"/>
                  </a:lnTo>
                  <a:lnTo>
                    <a:pt x="116618" y="329652"/>
                  </a:lnTo>
                  <a:lnTo>
                    <a:pt x="122165" y="274003"/>
                  </a:lnTo>
                  <a:lnTo>
                    <a:pt x="123809" y="213061"/>
                  </a:lnTo>
                  <a:lnTo>
                    <a:pt x="118706" y="150550"/>
                  </a:lnTo>
                  <a:lnTo>
                    <a:pt x="109785" y="87575"/>
                  </a:lnTo>
                  <a:lnTo>
                    <a:pt x="99734" y="35640"/>
                  </a:lnTo>
                  <a:lnTo>
                    <a:pt x="83757" y="1795"/>
                  </a:lnTo>
                  <a:lnTo>
                    <a:pt x="78621" y="0"/>
                  </a:lnTo>
                  <a:lnTo>
                    <a:pt x="74027" y="3482"/>
                  </a:lnTo>
                  <a:lnTo>
                    <a:pt x="65803" y="21000"/>
                  </a:lnTo>
                  <a:lnTo>
                    <a:pt x="56936" y="64917"/>
                  </a:lnTo>
                  <a:lnTo>
                    <a:pt x="59508" y="121863"/>
                  </a:lnTo>
                  <a:lnTo>
                    <a:pt x="61960" y="182020"/>
                  </a:lnTo>
                  <a:lnTo>
                    <a:pt x="69575" y="237409"/>
                  </a:lnTo>
                  <a:lnTo>
                    <a:pt x="79240" y="288526"/>
                  </a:lnTo>
                  <a:lnTo>
                    <a:pt x="96106" y="338425"/>
                  </a:lnTo>
                  <a:lnTo>
                    <a:pt x="113972" y="371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15998" y="494127"/>
              <a:ext cx="174552" cy="179084"/>
            </a:xfrm>
            <a:custGeom>
              <a:avLst/>
              <a:gdLst/>
              <a:ahLst/>
              <a:cxnLst/>
              <a:rect l="0" t="0" r="0" b="0"/>
              <a:pathLst>
                <a:path w="174552" h="179084">
                  <a:moveTo>
                    <a:pt x="121908" y="42826"/>
                  </a:moveTo>
                  <a:lnTo>
                    <a:pt x="116319" y="26058"/>
                  </a:lnTo>
                  <a:lnTo>
                    <a:pt x="104216" y="11587"/>
                  </a:lnTo>
                  <a:lnTo>
                    <a:pt x="96076" y="4452"/>
                  </a:lnTo>
                  <a:lnTo>
                    <a:pt x="85970" y="866"/>
                  </a:lnTo>
                  <a:lnTo>
                    <a:pt x="62262" y="0"/>
                  </a:lnTo>
                  <a:lnTo>
                    <a:pt x="42366" y="6635"/>
                  </a:lnTo>
                  <a:lnTo>
                    <a:pt x="33786" y="11680"/>
                  </a:lnTo>
                  <a:lnTo>
                    <a:pt x="10530" y="41136"/>
                  </a:lnTo>
                  <a:lnTo>
                    <a:pt x="0" y="85089"/>
                  </a:lnTo>
                  <a:lnTo>
                    <a:pt x="2469" y="123979"/>
                  </a:lnTo>
                  <a:lnTo>
                    <a:pt x="16199" y="157728"/>
                  </a:lnTo>
                  <a:lnTo>
                    <a:pt x="31643" y="173052"/>
                  </a:lnTo>
                  <a:lnTo>
                    <a:pt x="40674" y="178776"/>
                  </a:lnTo>
                  <a:lnTo>
                    <a:pt x="49035" y="179083"/>
                  </a:lnTo>
                  <a:lnTo>
                    <a:pt x="56948" y="175778"/>
                  </a:lnTo>
                  <a:lnTo>
                    <a:pt x="70810" y="162747"/>
                  </a:lnTo>
                  <a:lnTo>
                    <a:pt x="93112" y="115680"/>
                  </a:lnTo>
                  <a:lnTo>
                    <a:pt x="98558" y="79100"/>
                  </a:lnTo>
                  <a:lnTo>
                    <a:pt x="94333" y="41412"/>
                  </a:lnTo>
                  <a:lnTo>
                    <a:pt x="111820" y="96515"/>
                  </a:lnTo>
                  <a:lnTo>
                    <a:pt x="119764" y="115821"/>
                  </a:lnTo>
                  <a:lnTo>
                    <a:pt x="131094" y="132200"/>
                  </a:lnTo>
                  <a:lnTo>
                    <a:pt x="147048" y="144159"/>
                  </a:lnTo>
                  <a:lnTo>
                    <a:pt x="174551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80021" y="263212"/>
              <a:ext cx="227416" cy="391813"/>
            </a:xfrm>
            <a:custGeom>
              <a:avLst/>
              <a:gdLst/>
              <a:ahLst/>
              <a:cxnLst/>
              <a:rect l="0" t="0" r="0" b="0"/>
              <a:pathLst>
                <a:path w="227416" h="391813">
                  <a:moveTo>
                    <a:pt x="0" y="0"/>
                  </a:moveTo>
                  <a:lnTo>
                    <a:pt x="11452" y="57264"/>
                  </a:lnTo>
                  <a:lnTo>
                    <a:pt x="21330" y="109774"/>
                  </a:lnTo>
                  <a:lnTo>
                    <a:pt x="31666" y="169786"/>
                  </a:lnTo>
                  <a:lnTo>
                    <a:pt x="42137" y="222662"/>
                  </a:lnTo>
                  <a:lnTo>
                    <a:pt x="50567" y="283149"/>
                  </a:lnTo>
                  <a:lnTo>
                    <a:pt x="59468" y="343016"/>
                  </a:lnTo>
                  <a:lnTo>
                    <a:pt x="60904" y="377585"/>
                  </a:lnTo>
                  <a:lnTo>
                    <a:pt x="59320" y="378065"/>
                  </a:lnTo>
                  <a:lnTo>
                    <a:pt x="54440" y="369240"/>
                  </a:lnTo>
                  <a:lnTo>
                    <a:pt x="46285" y="342201"/>
                  </a:lnTo>
                  <a:lnTo>
                    <a:pt x="46057" y="284968"/>
                  </a:lnTo>
                  <a:lnTo>
                    <a:pt x="52055" y="258843"/>
                  </a:lnTo>
                  <a:lnTo>
                    <a:pt x="62520" y="239434"/>
                  </a:lnTo>
                  <a:lnTo>
                    <a:pt x="78089" y="226128"/>
                  </a:lnTo>
                  <a:lnTo>
                    <a:pt x="87154" y="220942"/>
                  </a:lnTo>
                  <a:lnTo>
                    <a:pt x="106585" y="218299"/>
                  </a:lnTo>
                  <a:lnTo>
                    <a:pt x="147655" y="226135"/>
                  </a:lnTo>
                  <a:lnTo>
                    <a:pt x="173471" y="241178"/>
                  </a:lnTo>
                  <a:lnTo>
                    <a:pt x="217413" y="295636"/>
                  </a:lnTo>
                  <a:lnTo>
                    <a:pt x="225309" y="319347"/>
                  </a:lnTo>
                  <a:lnTo>
                    <a:pt x="227415" y="332221"/>
                  </a:lnTo>
                  <a:lnTo>
                    <a:pt x="223516" y="355884"/>
                  </a:lnTo>
                  <a:lnTo>
                    <a:pt x="219200" y="367107"/>
                  </a:lnTo>
                  <a:lnTo>
                    <a:pt x="205047" y="382697"/>
                  </a:lnTo>
                  <a:lnTo>
                    <a:pt x="196359" y="388493"/>
                  </a:lnTo>
                  <a:lnTo>
                    <a:pt x="174228" y="391812"/>
                  </a:lnTo>
                  <a:lnTo>
                    <a:pt x="127482" y="384411"/>
                  </a:lnTo>
                  <a:lnTo>
                    <a:pt x="8422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11647" y="273740"/>
              <a:ext cx="186632" cy="382569"/>
            </a:xfrm>
            <a:custGeom>
              <a:avLst/>
              <a:gdLst/>
              <a:ahLst/>
              <a:cxnLst/>
              <a:rect l="0" t="0" r="0" b="0"/>
              <a:pathLst>
                <a:path w="186632" h="382569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18212" y="147998"/>
                  </a:lnTo>
                  <a:lnTo>
                    <a:pt x="26085" y="206529"/>
                  </a:lnTo>
                  <a:lnTo>
                    <a:pt x="31669" y="260292"/>
                  </a:lnTo>
                  <a:lnTo>
                    <a:pt x="36585" y="315972"/>
                  </a:lnTo>
                  <a:lnTo>
                    <a:pt x="34918" y="329971"/>
                  </a:lnTo>
                  <a:lnTo>
                    <a:pt x="32638" y="334624"/>
                  </a:lnTo>
                  <a:lnTo>
                    <a:pt x="29947" y="333047"/>
                  </a:lnTo>
                  <a:lnTo>
                    <a:pt x="26984" y="327317"/>
                  </a:lnTo>
                  <a:lnTo>
                    <a:pt x="22813" y="296895"/>
                  </a:lnTo>
                  <a:lnTo>
                    <a:pt x="27167" y="263834"/>
                  </a:lnTo>
                  <a:lnTo>
                    <a:pt x="41455" y="237401"/>
                  </a:lnTo>
                  <a:lnTo>
                    <a:pt x="60149" y="225225"/>
                  </a:lnTo>
                  <a:lnTo>
                    <a:pt x="71685" y="220340"/>
                  </a:lnTo>
                  <a:lnTo>
                    <a:pt x="82885" y="219423"/>
                  </a:lnTo>
                  <a:lnTo>
                    <a:pt x="104688" y="224643"/>
                  </a:lnTo>
                  <a:lnTo>
                    <a:pt x="136694" y="240736"/>
                  </a:lnTo>
                  <a:lnTo>
                    <a:pt x="162815" y="271501"/>
                  </a:lnTo>
                  <a:lnTo>
                    <a:pt x="179783" y="304663"/>
                  </a:lnTo>
                  <a:lnTo>
                    <a:pt x="186631" y="342305"/>
                  </a:lnTo>
                  <a:lnTo>
                    <a:pt x="184082" y="352206"/>
                  </a:lnTo>
                  <a:lnTo>
                    <a:pt x="178874" y="359976"/>
                  </a:lnTo>
                  <a:lnTo>
                    <a:pt x="163728" y="371729"/>
                  </a:lnTo>
                  <a:lnTo>
                    <a:pt x="145298" y="380853"/>
                  </a:lnTo>
                  <a:lnTo>
                    <a:pt x="125408" y="382568"/>
                  </a:lnTo>
                  <a:lnTo>
                    <a:pt x="68681" y="379493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43274" y="463253"/>
              <a:ext cx="84229" cy="180372"/>
            </a:xfrm>
            <a:custGeom>
              <a:avLst/>
              <a:gdLst/>
              <a:ahLst/>
              <a:cxnLst/>
              <a:rect l="0" t="0" r="0" b="0"/>
              <a:pathLst>
                <a:path w="84229" h="180372">
                  <a:moveTo>
                    <a:pt x="0" y="52643"/>
                  </a:moveTo>
                  <a:lnTo>
                    <a:pt x="3120" y="95335"/>
                  </a:lnTo>
                  <a:lnTo>
                    <a:pt x="17959" y="154711"/>
                  </a:lnTo>
                  <a:lnTo>
                    <a:pt x="25858" y="180371"/>
                  </a:lnTo>
                  <a:lnTo>
                    <a:pt x="9988" y="125294"/>
                  </a:lnTo>
                  <a:lnTo>
                    <a:pt x="2960" y="91327"/>
                  </a:lnTo>
                  <a:lnTo>
                    <a:pt x="1973" y="78432"/>
                  </a:lnTo>
                  <a:lnTo>
                    <a:pt x="7116" y="57866"/>
                  </a:lnTo>
                  <a:lnTo>
                    <a:pt x="29482" y="25599"/>
                  </a:lnTo>
                  <a:lnTo>
                    <a:pt x="55139" y="940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69616" y="462602"/>
              <a:ext cx="130247" cy="194458"/>
            </a:xfrm>
            <a:custGeom>
              <a:avLst/>
              <a:gdLst/>
              <a:ahLst/>
              <a:cxnLst/>
              <a:rect l="0" t="0" r="0" b="0"/>
              <a:pathLst>
                <a:path w="130247" h="194458">
                  <a:moveTo>
                    <a:pt x="0" y="74351"/>
                  </a:moveTo>
                  <a:lnTo>
                    <a:pt x="55045" y="91139"/>
                  </a:lnTo>
                  <a:lnTo>
                    <a:pt x="79837" y="93511"/>
                  </a:lnTo>
                  <a:lnTo>
                    <a:pt x="103334" y="88326"/>
                  </a:lnTo>
                  <a:lnTo>
                    <a:pt x="114513" y="83667"/>
                  </a:lnTo>
                  <a:lnTo>
                    <a:pt x="121965" y="75883"/>
                  </a:lnTo>
                  <a:lnTo>
                    <a:pt x="130246" y="54755"/>
                  </a:lnTo>
                  <a:lnTo>
                    <a:pt x="128945" y="43739"/>
                  </a:lnTo>
                  <a:lnTo>
                    <a:pt x="118140" y="22141"/>
                  </a:lnTo>
                  <a:lnTo>
                    <a:pt x="101640" y="7083"/>
                  </a:lnTo>
                  <a:lnTo>
                    <a:pt x="92326" y="1430"/>
                  </a:lnTo>
                  <a:lnTo>
                    <a:pt x="82608" y="0"/>
                  </a:lnTo>
                  <a:lnTo>
                    <a:pt x="62451" y="4651"/>
                  </a:lnTo>
                  <a:lnTo>
                    <a:pt x="44914" y="17637"/>
                  </a:lnTo>
                  <a:lnTo>
                    <a:pt x="30490" y="35107"/>
                  </a:lnTo>
                  <a:lnTo>
                    <a:pt x="7799" y="85257"/>
                  </a:lnTo>
                  <a:lnTo>
                    <a:pt x="6586" y="106104"/>
                  </a:lnTo>
                  <a:lnTo>
                    <a:pt x="15339" y="148084"/>
                  </a:lnTo>
                  <a:lnTo>
                    <a:pt x="30541" y="179646"/>
                  </a:lnTo>
                  <a:lnTo>
                    <a:pt x="39079" y="186661"/>
                  </a:lnTo>
                  <a:lnTo>
                    <a:pt x="61042" y="194457"/>
                  </a:lnTo>
                  <a:lnTo>
                    <a:pt x="115814" y="190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48601" y="463253"/>
              <a:ext cx="105286" cy="183753"/>
            </a:xfrm>
            <a:custGeom>
              <a:avLst/>
              <a:gdLst/>
              <a:ahLst/>
              <a:cxnLst/>
              <a:rect l="0" t="0" r="0" b="0"/>
              <a:pathLst>
                <a:path w="105286" h="183753">
                  <a:moveTo>
                    <a:pt x="0" y="42114"/>
                  </a:moveTo>
                  <a:lnTo>
                    <a:pt x="14654" y="104207"/>
                  </a:lnTo>
                  <a:lnTo>
                    <a:pt x="34786" y="166119"/>
                  </a:lnTo>
                  <a:lnTo>
                    <a:pt x="40738" y="177427"/>
                  </a:lnTo>
                  <a:lnTo>
                    <a:pt x="47046" y="182625"/>
                  </a:lnTo>
                  <a:lnTo>
                    <a:pt x="53591" y="183752"/>
                  </a:lnTo>
                  <a:lnTo>
                    <a:pt x="60293" y="182163"/>
                  </a:lnTo>
                  <a:lnTo>
                    <a:pt x="65932" y="176424"/>
                  </a:lnTo>
                  <a:lnTo>
                    <a:pt x="79457" y="144821"/>
                  </a:lnTo>
                  <a:lnTo>
                    <a:pt x="91388" y="85452"/>
                  </a:lnTo>
                  <a:lnTo>
                    <a:pt x="101548" y="249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27585" y="505367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11453" y="48931"/>
                  </a:lnTo>
                  <a:lnTo>
                    <a:pt x="24749" y="108062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27585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28904" y="472063"/>
              <a:ext cx="204008" cy="170300"/>
            </a:xfrm>
            <a:custGeom>
              <a:avLst/>
              <a:gdLst/>
              <a:ahLst/>
              <a:cxnLst/>
              <a:rect l="0" t="0" r="0" b="0"/>
              <a:pathLst>
                <a:path w="204008" h="170300">
                  <a:moveTo>
                    <a:pt x="98723" y="128061"/>
                  </a:moveTo>
                  <a:lnTo>
                    <a:pt x="104789" y="95609"/>
                  </a:lnTo>
                  <a:lnTo>
                    <a:pt x="94163" y="43719"/>
                  </a:lnTo>
                  <a:lnTo>
                    <a:pt x="78784" y="17803"/>
                  </a:lnTo>
                  <a:lnTo>
                    <a:pt x="62955" y="5748"/>
                  </a:lnTo>
                  <a:lnTo>
                    <a:pt x="53821" y="895"/>
                  </a:lnTo>
                  <a:lnTo>
                    <a:pt x="45391" y="0"/>
                  </a:lnTo>
                  <a:lnTo>
                    <a:pt x="29786" y="5244"/>
                  </a:lnTo>
                  <a:lnTo>
                    <a:pt x="18171" y="21613"/>
                  </a:lnTo>
                  <a:lnTo>
                    <a:pt x="1183" y="70249"/>
                  </a:lnTo>
                  <a:lnTo>
                    <a:pt x="0" y="94178"/>
                  </a:lnTo>
                  <a:lnTo>
                    <a:pt x="4543" y="116511"/>
                  </a:lnTo>
                  <a:lnTo>
                    <a:pt x="20255" y="147646"/>
                  </a:lnTo>
                  <a:lnTo>
                    <a:pt x="33042" y="164451"/>
                  </a:lnTo>
                  <a:lnTo>
                    <a:pt x="40898" y="168699"/>
                  </a:lnTo>
                  <a:lnTo>
                    <a:pt x="58985" y="170299"/>
                  </a:lnTo>
                  <a:lnTo>
                    <a:pt x="67551" y="166748"/>
                  </a:lnTo>
                  <a:lnTo>
                    <a:pt x="83309" y="153444"/>
                  </a:lnTo>
                  <a:lnTo>
                    <a:pt x="99745" y="126223"/>
                  </a:lnTo>
                  <a:lnTo>
                    <a:pt x="108543" y="85367"/>
                  </a:lnTo>
                  <a:lnTo>
                    <a:pt x="111119" y="85560"/>
                  </a:lnTo>
                  <a:lnTo>
                    <a:pt x="117100" y="95134"/>
                  </a:lnTo>
                  <a:lnTo>
                    <a:pt x="133592" y="126756"/>
                  </a:lnTo>
                  <a:lnTo>
                    <a:pt x="146976" y="140349"/>
                  </a:lnTo>
                  <a:lnTo>
                    <a:pt x="173071" y="153409"/>
                  </a:lnTo>
                  <a:lnTo>
                    <a:pt x="204007" y="159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32911" y="284269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14655" y="178889"/>
                  </a:lnTo>
                  <a:lnTo>
                    <a:pt x="24750" y="242127"/>
                  </a:lnTo>
                  <a:lnTo>
                    <a:pt x="29561" y="299729"/>
                  </a:lnTo>
                  <a:lnTo>
                    <a:pt x="39591" y="362019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27627" y="389554"/>
              <a:ext cx="231627" cy="21058"/>
            </a:xfrm>
            <a:custGeom>
              <a:avLst/>
              <a:gdLst/>
              <a:ahLst/>
              <a:cxnLst/>
              <a:rect l="0" t="0" r="0" b="0"/>
              <a:pathLst>
                <a:path w="231627" h="21058">
                  <a:moveTo>
                    <a:pt x="231626" y="0"/>
                  </a:moveTo>
                  <a:lnTo>
                    <a:pt x="173010" y="14654"/>
                  </a:lnTo>
                  <a:lnTo>
                    <a:pt x="118836" y="19792"/>
                  </a:lnTo>
                  <a:lnTo>
                    <a:pt x="5683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47944" y="515896"/>
              <a:ext cx="16595" cy="168457"/>
            </a:xfrm>
            <a:custGeom>
              <a:avLst/>
              <a:gdLst/>
              <a:ahLst/>
              <a:cxnLst/>
              <a:rect l="0" t="0" r="0" b="0"/>
              <a:pathLst>
                <a:path w="16595" h="168457">
                  <a:moveTo>
                    <a:pt x="6066" y="0"/>
                  </a:moveTo>
                  <a:lnTo>
                    <a:pt x="0" y="33622"/>
                  </a:lnTo>
                  <a:lnTo>
                    <a:pt x="4522" y="88443"/>
                  </a:lnTo>
                  <a:lnTo>
                    <a:pt x="11351" y="144072"/>
                  </a:lnTo>
                  <a:lnTo>
                    <a:pt x="1659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85595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45654" y="510307"/>
              <a:ext cx="148510" cy="153719"/>
            </a:xfrm>
            <a:custGeom>
              <a:avLst/>
              <a:gdLst/>
              <a:ahLst/>
              <a:cxnLst/>
              <a:rect l="0" t="0" r="0" b="0"/>
              <a:pathLst>
                <a:path w="148510" h="153719">
                  <a:moveTo>
                    <a:pt x="118926" y="5589"/>
                  </a:moveTo>
                  <a:lnTo>
                    <a:pt x="102159" y="0"/>
                  </a:lnTo>
                  <a:lnTo>
                    <a:pt x="84567" y="375"/>
                  </a:lnTo>
                  <a:lnTo>
                    <a:pt x="65051" y="5611"/>
                  </a:lnTo>
                  <a:lnTo>
                    <a:pt x="27045" y="28037"/>
                  </a:lnTo>
                  <a:lnTo>
                    <a:pt x="12579" y="42472"/>
                  </a:lnTo>
                  <a:lnTo>
                    <a:pt x="2251" y="60586"/>
                  </a:lnTo>
                  <a:lnTo>
                    <a:pt x="0" y="83454"/>
                  </a:lnTo>
                  <a:lnTo>
                    <a:pt x="1038" y="96104"/>
                  </a:lnTo>
                  <a:lnTo>
                    <a:pt x="11549" y="116398"/>
                  </a:lnTo>
                  <a:lnTo>
                    <a:pt x="29089" y="133216"/>
                  </a:lnTo>
                  <a:lnTo>
                    <a:pt x="52482" y="148490"/>
                  </a:lnTo>
                  <a:lnTo>
                    <a:pt x="78477" y="153718"/>
                  </a:lnTo>
                  <a:lnTo>
                    <a:pt x="104458" y="150973"/>
                  </a:lnTo>
                  <a:lnTo>
                    <a:pt x="127703" y="141954"/>
                  </a:lnTo>
                  <a:lnTo>
                    <a:pt x="135306" y="133933"/>
                  </a:lnTo>
                  <a:lnTo>
                    <a:pt x="143754" y="112544"/>
                  </a:lnTo>
                  <a:lnTo>
                    <a:pt x="148509" y="74194"/>
                  </a:lnTo>
                  <a:lnTo>
                    <a:pt x="139983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96165" y="484398"/>
              <a:ext cx="214826" cy="189426"/>
            </a:xfrm>
            <a:custGeom>
              <a:avLst/>
              <a:gdLst/>
              <a:ahLst/>
              <a:cxnLst/>
              <a:rect l="0" t="0" r="0" b="0"/>
              <a:pathLst>
                <a:path w="214826" h="189426">
                  <a:moveTo>
                    <a:pt x="0" y="20969"/>
                  </a:moveTo>
                  <a:lnTo>
                    <a:pt x="15641" y="38950"/>
                  </a:lnTo>
                  <a:lnTo>
                    <a:pt x="40434" y="90711"/>
                  </a:lnTo>
                  <a:lnTo>
                    <a:pt x="70821" y="146790"/>
                  </a:lnTo>
                  <a:lnTo>
                    <a:pt x="75290" y="157492"/>
                  </a:lnTo>
                  <a:lnTo>
                    <a:pt x="77100" y="158778"/>
                  </a:lnTo>
                  <a:lnTo>
                    <a:pt x="74057" y="134981"/>
                  </a:lnTo>
                  <a:lnTo>
                    <a:pt x="64837" y="72725"/>
                  </a:lnTo>
                  <a:lnTo>
                    <a:pt x="69254" y="34355"/>
                  </a:lnTo>
                  <a:lnTo>
                    <a:pt x="77963" y="14830"/>
                  </a:lnTo>
                  <a:lnTo>
                    <a:pt x="83561" y="6348"/>
                  </a:lnTo>
                  <a:lnTo>
                    <a:pt x="91972" y="1863"/>
                  </a:lnTo>
                  <a:lnTo>
                    <a:pt x="113797" y="0"/>
                  </a:lnTo>
                  <a:lnTo>
                    <a:pt x="132854" y="6190"/>
                  </a:lnTo>
                  <a:lnTo>
                    <a:pt x="164154" y="29228"/>
                  </a:lnTo>
                  <a:lnTo>
                    <a:pt x="185769" y="55002"/>
                  </a:lnTo>
                  <a:lnTo>
                    <a:pt x="205628" y="104728"/>
                  </a:lnTo>
                  <a:lnTo>
                    <a:pt x="214825" y="149252"/>
                  </a:lnTo>
                  <a:lnTo>
                    <a:pt x="210570" y="189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35876" y="452725"/>
              <a:ext cx="183033" cy="242156"/>
            </a:xfrm>
            <a:custGeom>
              <a:avLst/>
              <a:gdLst/>
              <a:ahLst/>
              <a:cxnLst/>
              <a:rect l="0" t="0" r="0" b="0"/>
              <a:pathLst>
                <a:path w="183033" h="242156">
                  <a:moveTo>
                    <a:pt x="139316" y="0"/>
                  </a:moveTo>
                  <a:lnTo>
                    <a:pt x="96624" y="3119"/>
                  </a:lnTo>
                  <a:lnTo>
                    <a:pt x="44483" y="19128"/>
                  </a:lnTo>
                  <a:lnTo>
                    <a:pt x="23469" y="30338"/>
                  </a:lnTo>
                  <a:lnTo>
                    <a:pt x="8670" y="46239"/>
                  </a:lnTo>
                  <a:lnTo>
                    <a:pt x="3085" y="55392"/>
                  </a:lnTo>
                  <a:lnTo>
                    <a:pt x="0" y="74922"/>
                  </a:lnTo>
                  <a:lnTo>
                    <a:pt x="815" y="85043"/>
                  </a:lnTo>
                  <a:lnTo>
                    <a:pt x="6038" y="92960"/>
                  </a:lnTo>
                  <a:lnTo>
                    <a:pt x="24319" y="104876"/>
                  </a:lnTo>
                  <a:lnTo>
                    <a:pt x="87704" y="117493"/>
                  </a:lnTo>
                  <a:lnTo>
                    <a:pt x="147424" y="134752"/>
                  </a:lnTo>
                  <a:lnTo>
                    <a:pt x="164756" y="146067"/>
                  </a:lnTo>
                  <a:lnTo>
                    <a:pt x="177138" y="162015"/>
                  </a:lnTo>
                  <a:lnTo>
                    <a:pt x="182078" y="171181"/>
                  </a:lnTo>
                  <a:lnTo>
                    <a:pt x="183032" y="179631"/>
                  </a:lnTo>
                  <a:lnTo>
                    <a:pt x="177852" y="195260"/>
                  </a:lnTo>
                  <a:lnTo>
                    <a:pt x="164631" y="206885"/>
                  </a:lnTo>
                  <a:lnTo>
                    <a:pt x="121960" y="223880"/>
                  </a:lnTo>
                  <a:lnTo>
                    <a:pt x="64744" y="237332"/>
                  </a:lnTo>
                  <a:lnTo>
                    <a:pt x="3403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84310" y="1502382"/>
            <a:ext cx="8285929" cy="898116"/>
            <a:chOff x="484310" y="1502382"/>
            <a:chExt cx="8285929" cy="898116"/>
          </a:xfrm>
        </p:grpSpPr>
        <p:sp>
          <p:nvSpPr>
            <p:cNvPr id="43" name="Freeform 42"/>
            <p:cNvSpPr/>
            <p:nvPr/>
          </p:nvSpPr>
          <p:spPr>
            <a:xfrm>
              <a:off x="484310" y="1853015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79168" y="1579274"/>
              <a:ext cx="21040" cy="515898"/>
            </a:xfrm>
            <a:custGeom>
              <a:avLst/>
              <a:gdLst/>
              <a:ahLst/>
              <a:cxnLst/>
              <a:rect l="0" t="0" r="0" b="0"/>
              <a:pathLst>
                <a:path w="21040" h="515898">
                  <a:moveTo>
                    <a:pt x="21039" y="0"/>
                  </a:moveTo>
                  <a:lnTo>
                    <a:pt x="12706" y="37478"/>
                  </a:lnTo>
                  <a:lnTo>
                    <a:pt x="8041" y="84804"/>
                  </a:lnTo>
                  <a:lnTo>
                    <a:pt x="3564" y="127768"/>
                  </a:lnTo>
                  <a:lnTo>
                    <a:pt x="1574" y="174159"/>
                  </a:lnTo>
                  <a:lnTo>
                    <a:pt x="689" y="222074"/>
                  </a:lnTo>
                  <a:lnTo>
                    <a:pt x="296" y="270665"/>
                  </a:lnTo>
                  <a:lnTo>
                    <a:pt x="122" y="319557"/>
                  </a:lnTo>
                  <a:lnTo>
                    <a:pt x="44" y="365464"/>
                  </a:lnTo>
                  <a:lnTo>
                    <a:pt x="0" y="424531"/>
                  </a:lnTo>
                  <a:lnTo>
                    <a:pt x="5575" y="486411"/>
                  </a:lnTo>
                  <a:lnTo>
                    <a:pt x="10510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5837" y="1642445"/>
              <a:ext cx="204371" cy="338357"/>
            </a:xfrm>
            <a:custGeom>
              <a:avLst/>
              <a:gdLst/>
              <a:ahLst/>
              <a:cxnLst/>
              <a:rect l="0" t="0" r="0" b="0"/>
              <a:pathLst>
                <a:path w="204371" h="338357">
                  <a:moveTo>
                    <a:pt x="204370" y="221099"/>
                  </a:moveTo>
                  <a:lnTo>
                    <a:pt x="150495" y="249780"/>
                  </a:lnTo>
                  <a:lnTo>
                    <a:pt x="95684" y="288140"/>
                  </a:lnTo>
                  <a:lnTo>
                    <a:pt x="35615" y="328755"/>
                  </a:lnTo>
                  <a:lnTo>
                    <a:pt x="14724" y="338356"/>
                  </a:lnTo>
                  <a:lnTo>
                    <a:pt x="7749" y="336705"/>
                  </a:lnTo>
                  <a:lnTo>
                    <a:pt x="3100" y="330925"/>
                  </a:lnTo>
                  <a:lnTo>
                    <a:pt x="0" y="322392"/>
                  </a:lnTo>
                  <a:lnTo>
                    <a:pt x="2794" y="300433"/>
                  </a:lnTo>
                  <a:lnTo>
                    <a:pt x="18063" y="242619"/>
                  </a:lnTo>
                  <a:lnTo>
                    <a:pt x="39580" y="182109"/>
                  </a:lnTo>
                  <a:lnTo>
                    <a:pt x="56309" y="121283"/>
                  </a:lnTo>
                  <a:lnTo>
                    <a:pt x="74431" y="62722"/>
                  </a:lnTo>
                  <a:lnTo>
                    <a:pt x="885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79233" y="1537160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61870"/>
                  </a:lnTo>
                  <a:lnTo>
                    <a:pt x="9065" y="211088"/>
                  </a:lnTo>
                  <a:lnTo>
                    <a:pt x="10095" y="272075"/>
                  </a:lnTo>
                  <a:lnTo>
                    <a:pt x="10335" y="315115"/>
                  </a:lnTo>
                  <a:lnTo>
                    <a:pt x="10471" y="375687"/>
                  </a:lnTo>
                  <a:lnTo>
                    <a:pt x="10511" y="430679"/>
                  </a:lnTo>
                  <a:lnTo>
                    <a:pt x="10523" y="474659"/>
                  </a:lnTo>
                  <a:lnTo>
                    <a:pt x="10528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42362" y="1789844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4067" y="14654"/>
                  </a:lnTo>
                  <a:lnTo>
                    <a:pt x="141063" y="28198"/>
                  </a:lnTo>
                  <a:lnTo>
                    <a:pt x="79191" y="40050"/>
                  </a:lnTo>
                  <a:lnTo>
                    <a:pt x="24900" y="532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73989" y="1895129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34747" y="53875"/>
                  </a:lnTo>
                  <a:lnTo>
                    <a:pt x="61233" y="99858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73989" y="1853015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178985" y="0"/>
                  </a:moveTo>
                  <a:lnTo>
                    <a:pt x="161026" y="53875"/>
                  </a:lnTo>
                  <a:lnTo>
                    <a:pt x="138246" y="116626"/>
                  </a:lnTo>
                  <a:lnTo>
                    <a:pt x="118691" y="166227"/>
                  </a:lnTo>
                  <a:lnTo>
                    <a:pt x="99528" y="218578"/>
                  </a:lnTo>
                  <a:lnTo>
                    <a:pt x="78238" y="268954"/>
                  </a:lnTo>
                  <a:lnTo>
                    <a:pt x="52109" y="323358"/>
                  </a:lnTo>
                  <a:lnTo>
                    <a:pt x="28447" y="376305"/>
                  </a:lnTo>
                  <a:lnTo>
                    <a:pt x="11295" y="42246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95089" y="1821476"/>
              <a:ext cx="123836" cy="483899"/>
            </a:xfrm>
            <a:custGeom>
              <a:avLst/>
              <a:gdLst/>
              <a:ahLst/>
              <a:cxnLst/>
              <a:rect l="0" t="0" r="0" b="0"/>
              <a:pathLst>
                <a:path w="123836" h="483899">
                  <a:moveTo>
                    <a:pt x="21056" y="126296"/>
                  </a:moveTo>
                  <a:lnTo>
                    <a:pt x="11991" y="184912"/>
                  </a:lnTo>
                  <a:lnTo>
                    <a:pt x="10961" y="236470"/>
                  </a:lnTo>
                  <a:lnTo>
                    <a:pt x="10656" y="296200"/>
                  </a:lnTo>
                  <a:lnTo>
                    <a:pt x="10565" y="352763"/>
                  </a:lnTo>
                  <a:lnTo>
                    <a:pt x="10535" y="415871"/>
                  </a:lnTo>
                  <a:lnTo>
                    <a:pt x="7409" y="470278"/>
                  </a:lnTo>
                  <a:lnTo>
                    <a:pt x="4939" y="481959"/>
                  </a:lnTo>
                  <a:lnTo>
                    <a:pt x="3292" y="483898"/>
                  </a:lnTo>
                  <a:lnTo>
                    <a:pt x="433" y="435589"/>
                  </a:lnTo>
                  <a:lnTo>
                    <a:pt x="127" y="384444"/>
                  </a:lnTo>
                  <a:lnTo>
                    <a:pt x="37" y="330426"/>
                  </a:lnTo>
                  <a:lnTo>
                    <a:pt x="10" y="277376"/>
                  </a:lnTo>
                  <a:lnTo>
                    <a:pt x="2" y="224613"/>
                  </a:lnTo>
                  <a:lnTo>
                    <a:pt x="0" y="166345"/>
                  </a:lnTo>
                  <a:lnTo>
                    <a:pt x="5588" y="115805"/>
                  </a:lnTo>
                  <a:lnTo>
                    <a:pt x="25193" y="57976"/>
                  </a:lnTo>
                  <a:lnTo>
                    <a:pt x="44663" y="14664"/>
                  </a:lnTo>
                  <a:lnTo>
                    <a:pt x="50832" y="6251"/>
                  </a:lnTo>
                  <a:lnTo>
                    <a:pt x="59624" y="1812"/>
                  </a:lnTo>
                  <a:lnTo>
                    <a:pt x="81871" y="0"/>
                  </a:lnTo>
                  <a:lnTo>
                    <a:pt x="90845" y="3494"/>
                  </a:lnTo>
                  <a:lnTo>
                    <a:pt x="103936" y="16735"/>
                  </a:lnTo>
                  <a:lnTo>
                    <a:pt x="117882" y="43920"/>
                  </a:lnTo>
                  <a:lnTo>
                    <a:pt x="123835" y="85380"/>
                  </a:lnTo>
                  <a:lnTo>
                    <a:pt x="120009" y="123531"/>
                  </a:lnTo>
                  <a:lnTo>
                    <a:pt x="93459" y="178574"/>
                  </a:lnTo>
                  <a:lnTo>
                    <a:pt x="66423" y="215391"/>
                  </a:lnTo>
                  <a:lnTo>
                    <a:pt x="31584" y="242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42487" y="1829354"/>
              <a:ext cx="139141" cy="205298"/>
            </a:xfrm>
            <a:custGeom>
              <a:avLst/>
              <a:gdLst/>
              <a:ahLst/>
              <a:cxnLst/>
              <a:rect l="0" t="0" r="0" b="0"/>
              <a:pathLst>
                <a:path w="139141" h="205298">
                  <a:moveTo>
                    <a:pt x="0" y="107889"/>
                  </a:moveTo>
                  <a:lnTo>
                    <a:pt x="55044" y="89931"/>
                  </a:lnTo>
                  <a:lnTo>
                    <a:pt x="114512" y="72740"/>
                  </a:lnTo>
                  <a:lnTo>
                    <a:pt x="123135" y="66909"/>
                  </a:lnTo>
                  <a:lnTo>
                    <a:pt x="135835" y="51071"/>
                  </a:lnTo>
                  <a:lnTo>
                    <a:pt x="139140" y="32334"/>
                  </a:lnTo>
                  <a:lnTo>
                    <a:pt x="138383" y="22424"/>
                  </a:lnTo>
                  <a:lnTo>
                    <a:pt x="134369" y="14647"/>
                  </a:lnTo>
                  <a:lnTo>
                    <a:pt x="120551" y="2887"/>
                  </a:lnTo>
                  <a:lnTo>
                    <a:pt x="99591" y="0"/>
                  </a:lnTo>
                  <a:lnTo>
                    <a:pt x="77018" y="3787"/>
                  </a:lnTo>
                  <a:lnTo>
                    <a:pt x="59186" y="13268"/>
                  </a:lnTo>
                  <a:lnTo>
                    <a:pt x="35994" y="37349"/>
                  </a:lnTo>
                  <a:lnTo>
                    <a:pt x="19893" y="66711"/>
                  </a:lnTo>
                  <a:lnTo>
                    <a:pt x="12378" y="117649"/>
                  </a:lnTo>
                  <a:lnTo>
                    <a:pt x="13416" y="162384"/>
                  </a:lnTo>
                  <a:lnTo>
                    <a:pt x="21950" y="183192"/>
                  </a:lnTo>
                  <a:lnTo>
                    <a:pt x="36662" y="197119"/>
                  </a:lnTo>
                  <a:lnTo>
                    <a:pt x="45498" y="202471"/>
                  </a:lnTo>
                  <a:lnTo>
                    <a:pt x="64675" y="205297"/>
                  </a:lnTo>
                  <a:lnTo>
                    <a:pt x="74702" y="204413"/>
                  </a:lnTo>
                  <a:lnTo>
                    <a:pt x="92082" y="197192"/>
                  </a:lnTo>
                  <a:lnTo>
                    <a:pt x="111901" y="186212"/>
                  </a:lnTo>
                  <a:lnTo>
                    <a:pt x="126342" y="181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52418" y="1789844"/>
              <a:ext cx="147148" cy="221100"/>
            </a:xfrm>
            <a:custGeom>
              <a:avLst/>
              <a:gdLst/>
              <a:ahLst/>
              <a:cxnLst/>
              <a:rect l="0" t="0" r="0" b="0"/>
              <a:pathLst>
                <a:path w="147148" h="221100">
                  <a:moveTo>
                    <a:pt x="126981" y="0"/>
                  </a:moveTo>
                  <a:lnTo>
                    <a:pt x="104624" y="0"/>
                  </a:lnTo>
                  <a:lnTo>
                    <a:pt x="87408" y="6239"/>
                  </a:lnTo>
                  <a:lnTo>
                    <a:pt x="26817" y="40433"/>
                  </a:lnTo>
                  <a:lnTo>
                    <a:pt x="4626" y="60203"/>
                  </a:lnTo>
                  <a:lnTo>
                    <a:pt x="957" y="68212"/>
                  </a:lnTo>
                  <a:lnTo>
                    <a:pt x="0" y="86468"/>
                  </a:lnTo>
                  <a:lnTo>
                    <a:pt x="3722" y="91571"/>
                  </a:lnTo>
                  <a:lnTo>
                    <a:pt x="9714" y="93803"/>
                  </a:lnTo>
                  <a:lnTo>
                    <a:pt x="72940" y="97792"/>
                  </a:lnTo>
                  <a:lnTo>
                    <a:pt x="93604" y="104295"/>
                  </a:lnTo>
                  <a:lnTo>
                    <a:pt x="138891" y="134155"/>
                  </a:lnTo>
                  <a:lnTo>
                    <a:pt x="144279" y="142079"/>
                  </a:lnTo>
                  <a:lnTo>
                    <a:pt x="147147" y="160242"/>
                  </a:lnTo>
                  <a:lnTo>
                    <a:pt x="141403" y="180013"/>
                  </a:lnTo>
                  <a:lnTo>
                    <a:pt x="136595" y="190199"/>
                  </a:lnTo>
                  <a:lnTo>
                    <a:pt x="118776" y="204636"/>
                  </a:lnTo>
                  <a:lnTo>
                    <a:pt x="94088" y="213782"/>
                  </a:lnTo>
                  <a:lnTo>
                    <a:pt x="43057" y="219653"/>
                  </a:lnTo>
                  <a:lnTo>
                    <a:pt x="21696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59888" y="1789844"/>
              <a:ext cx="155417" cy="203116"/>
            </a:xfrm>
            <a:custGeom>
              <a:avLst/>
              <a:gdLst/>
              <a:ahLst/>
              <a:cxnLst/>
              <a:rect l="0" t="0" r="0" b="0"/>
              <a:pathLst>
                <a:path w="155417" h="203116">
                  <a:moveTo>
                    <a:pt x="98537" y="31586"/>
                  </a:moveTo>
                  <a:lnTo>
                    <a:pt x="87358" y="20407"/>
                  </a:lnTo>
                  <a:lnTo>
                    <a:pt x="80556" y="18284"/>
                  </a:lnTo>
                  <a:lnTo>
                    <a:pt x="54214" y="20885"/>
                  </a:lnTo>
                  <a:lnTo>
                    <a:pt x="34384" y="26050"/>
                  </a:lnTo>
                  <a:lnTo>
                    <a:pt x="26522" y="32575"/>
                  </a:lnTo>
                  <a:lnTo>
                    <a:pt x="14668" y="52302"/>
                  </a:lnTo>
                  <a:lnTo>
                    <a:pt x="1417" y="89717"/>
                  </a:lnTo>
                  <a:lnTo>
                    <a:pt x="0" y="113573"/>
                  </a:lnTo>
                  <a:lnTo>
                    <a:pt x="8622" y="157485"/>
                  </a:lnTo>
                  <a:lnTo>
                    <a:pt x="23802" y="183793"/>
                  </a:lnTo>
                  <a:lnTo>
                    <a:pt x="39585" y="195939"/>
                  </a:lnTo>
                  <a:lnTo>
                    <a:pt x="48707" y="200816"/>
                  </a:lnTo>
                  <a:lnTo>
                    <a:pt x="68201" y="203115"/>
                  </a:lnTo>
                  <a:lnTo>
                    <a:pt x="87394" y="199068"/>
                  </a:lnTo>
                  <a:lnTo>
                    <a:pt x="118779" y="177406"/>
                  </a:lnTo>
                  <a:lnTo>
                    <a:pt x="132100" y="163075"/>
                  </a:lnTo>
                  <a:lnTo>
                    <a:pt x="150183" y="122160"/>
                  </a:lnTo>
                  <a:lnTo>
                    <a:pt x="155416" y="97577"/>
                  </a:lnTo>
                  <a:lnTo>
                    <a:pt x="149243" y="53200"/>
                  </a:lnTo>
                  <a:lnTo>
                    <a:pt x="142130" y="33003"/>
                  </a:lnTo>
                  <a:lnTo>
                    <a:pt x="1195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58768" y="1530601"/>
              <a:ext cx="120756" cy="438229"/>
            </a:xfrm>
            <a:custGeom>
              <a:avLst/>
              <a:gdLst/>
              <a:ahLst/>
              <a:cxnLst/>
              <a:rect l="0" t="0" r="0" b="0"/>
              <a:pathLst>
                <a:path w="120756" h="438229">
                  <a:moveTo>
                    <a:pt x="68112" y="438228"/>
                  </a:moveTo>
                  <a:lnTo>
                    <a:pt x="51324" y="383183"/>
                  </a:lnTo>
                  <a:lnTo>
                    <a:pt x="44779" y="331775"/>
                  </a:lnTo>
                  <a:lnTo>
                    <a:pt x="29208" y="269834"/>
                  </a:lnTo>
                  <a:lnTo>
                    <a:pt x="15411" y="213329"/>
                  </a:lnTo>
                  <a:lnTo>
                    <a:pt x="7009" y="151778"/>
                  </a:lnTo>
                  <a:lnTo>
                    <a:pt x="0" y="91887"/>
                  </a:lnTo>
                  <a:lnTo>
                    <a:pt x="9554" y="37712"/>
                  </a:lnTo>
                  <a:lnTo>
                    <a:pt x="15036" y="26158"/>
                  </a:lnTo>
                  <a:lnTo>
                    <a:pt x="30485" y="10200"/>
                  </a:lnTo>
                  <a:lnTo>
                    <a:pt x="52169" y="2328"/>
                  </a:lnTo>
                  <a:lnTo>
                    <a:pt x="76234" y="0"/>
                  </a:lnTo>
                  <a:lnTo>
                    <a:pt x="120755" y="6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11067" y="177931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0054" y="8333"/>
                  </a:lnTo>
                  <a:lnTo>
                    <a:pt x="82208" y="9878"/>
                  </a:lnTo>
                  <a:lnTo>
                    <a:pt x="24817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95378" y="1821430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92" y="1230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95378" y="17266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80845" y="1775312"/>
              <a:ext cx="139640" cy="193521"/>
            </a:xfrm>
            <a:custGeom>
              <a:avLst/>
              <a:gdLst/>
              <a:ahLst/>
              <a:cxnLst/>
              <a:rect l="0" t="0" r="0" b="0"/>
              <a:pathLst>
                <a:path w="139640" h="193521">
                  <a:moveTo>
                    <a:pt x="9289" y="88232"/>
                  </a:moveTo>
                  <a:lnTo>
                    <a:pt x="14879" y="150324"/>
                  </a:lnTo>
                  <a:lnTo>
                    <a:pt x="18354" y="188258"/>
                  </a:lnTo>
                  <a:lnTo>
                    <a:pt x="17672" y="193520"/>
                  </a:lnTo>
                  <a:lnTo>
                    <a:pt x="16048" y="193519"/>
                  </a:lnTo>
                  <a:lnTo>
                    <a:pt x="5035" y="168301"/>
                  </a:lnTo>
                  <a:lnTo>
                    <a:pt x="0" y="119949"/>
                  </a:lnTo>
                  <a:lnTo>
                    <a:pt x="2125" y="61525"/>
                  </a:lnTo>
                  <a:lnTo>
                    <a:pt x="13463" y="15496"/>
                  </a:lnTo>
                  <a:lnTo>
                    <a:pt x="20261" y="8156"/>
                  </a:lnTo>
                  <a:lnTo>
                    <a:pt x="40292" y="0"/>
                  </a:lnTo>
                  <a:lnTo>
                    <a:pt x="49845" y="165"/>
                  </a:lnTo>
                  <a:lnTo>
                    <a:pt x="66699" y="6587"/>
                  </a:lnTo>
                  <a:lnTo>
                    <a:pt x="89341" y="23356"/>
                  </a:lnTo>
                  <a:lnTo>
                    <a:pt x="116782" y="58389"/>
                  </a:lnTo>
                  <a:lnTo>
                    <a:pt x="138507" y="115107"/>
                  </a:lnTo>
                  <a:lnTo>
                    <a:pt x="139639" y="135661"/>
                  </a:lnTo>
                  <a:lnTo>
                    <a:pt x="135631" y="16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91554" y="1581078"/>
              <a:ext cx="167079" cy="408886"/>
            </a:xfrm>
            <a:custGeom>
              <a:avLst/>
              <a:gdLst/>
              <a:ahLst/>
              <a:cxnLst/>
              <a:rect l="0" t="0" r="0" b="0"/>
              <a:pathLst>
                <a:path w="167079" h="408886">
                  <a:moveTo>
                    <a:pt x="93378" y="314051"/>
                  </a:moveTo>
                  <a:lnTo>
                    <a:pt x="90259" y="271359"/>
                  </a:lnTo>
                  <a:lnTo>
                    <a:pt x="87789" y="261023"/>
                  </a:lnTo>
                  <a:lnTo>
                    <a:pt x="82633" y="252963"/>
                  </a:lnTo>
                  <a:lnTo>
                    <a:pt x="67546" y="240887"/>
                  </a:lnTo>
                  <a:lnTo>
                    <a:pt x="49142" y="237860"/>
                  </a:lnTo>
                  <a:lnTo>
                    <a:pt x="39321" y="238691"/>
                  </a:lnTo>
                  <a:lnTo>
                    <a:pt x="30434" y="243924"/>
                  </a:lnTo>
                  <a:lnTo>
                    <a:pt x="14321" y="262216"/>
                  </a:lnTo>
                  <a:lnTo>
                    <a:pt x="5599" y="285944"/>
                  </a:lnTo>
                  <a:lnTo>
                    <a:pt x="0" y="344894"/>
                  </a:lnTo>
                  <a:lnTo>
                    <a:pt x="5474" y="372213"/>
                  </a:lnTo>
                  <a:lnTo>
                    <a:pt x="10209" y="384411"/>
                  </a:lnTo>
                  <a:lnTo>
                    <a:pt x="24828" y="401084"/>
                  </a:lnTo>
                  <a:lnTo>
                    <a:pt x="33641" y="407168"/>
                  </a:lnTo>
                  <a:lnTo>
                    <a:pt x="41855" y="408885"/>
                  </a:lnTo>
                  <a:lnTo>
                    <a:pt x="49671" y="407689"/>
                  </a:lnTo>
                  <a:lnTo>
                    <a:pt x="57221" y="404552"/>
                  </a:lnTo>
                  <a:lnTo>
                    <a:pt x="71849" y="388589"/>
                  </a:lnTo>
                  <a:lnTo>
                    <a:pt x="90119" y="353294"/>
                  </a:lnTo>
                  <a:lnTo>
                    <a:pt x="102941" y="306961"/>
                  </a:lnTo>
                  <a:lnTo>
                    <a:pt x="111030" y="248779"/>
                  </a:lnTo>
                  <a:lnTo>
                    <a:pt x="112922" y="206663"/>
                  </a:lnTo>
                  <a:lnTo>
                    <a:pt x="113763" y="160648"/>
                  </a:lnTo>
                  <a:lnTo>
                    <a:pt x="114236" y="99882"/>
                  </a:lnTo>
                  <a:lnTo>
                    <a:pt x="108787" y="44833"/>
                  </a:lnTo>
                  <a:lnTo>
                    <a:pt x="99764" y="2656"/>
                  </a:lnTo>
                  <a:lnTo>
                    <a:pt x="97635" y="0"/>
                  </a:lnTo>
                  <a:lnTo>
                    <a:pt x="96216" y="4078"/>
                  </a:lnTo>
                  <a:lnTo>
                    <a:pt x="93939" y="58239"/>
                  </a:lnTo>
                  <a:lnTo>
                    <a:pt x="100725" y="112482"/>
                  </a:lnTo>
                  <a:lnTo>
                    <a:pt x="106398" y="173283"/>
                  </a:lnTo>
                  <a:lnTo>
                    <a:pt x="115173" y="231788"/>
                  </a:lnTo>
                  <a:lnTo>
                    <a:pt x="125182" y="284218"/>
                  </a:lnTo>
                  <a:lnTo>
                    <a:pt x="139045" y="338964"/>
                  </a:lnTo>
                  <a:lnTo>
                    <a:pt x="167078" y="387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11274" y="1758259"/>
              <a:ext cx="124035" cy="212573"/>
            </a:xfrm>
            <a:custGeom>
              <a:avLst/>
              <a:gdLst/>
              <a:ahLst/>
              <a:cxnLst/>
              <a:rect l="0" t="0" r="0" b="0"/>
              <a:pathLst>
                <a:path w="124035" h="212573">
                  <a:moveTo>
                    <a:pt x="0" y="42114"/>
                  </a:moveTo>
                  <a:lnTo>
                    <a:pt x="0" y="100731"/>
                  </a:lnTo>
                  <a:lnTo>
                    <a:pt x="2340" y="160970"/>
                  </a:lnTo>
                  <a:lnTo>
                    <a:pt x="11179" y="186186"/>
                  </a:lnTo>
                  <a:lnTo>
                    <a:pt x="26025" y="202852"/>
                  </a:lnTo>
                  <a:lnTo>
                    <a:pt x="34898" y="208934"/>
                  </a:lnTo>
                  <a:lnTo>
                    <a:pt x="54115" y="212572"/>
                  </a:lnTo>
                  <a:lnTo>
                    <a:pt x="64152" y="211905"/>
                  </a:lnTo>
                  <a:lnTo>
                    <a:pt x="73184" y="206780"/>
                  </a:lnTo>
                  <a:lnTo>
                    <a:pt x="89458" y="188608"/>
                  </a:lnTo>
                  <a:lnTo>
                    <a:pt x="118550" y="126262"/>
                  </a:lnTo>
                  <a:lnTo>
                    <a:pt x="124034" y="89143"/>
                  </a:lnTo>
                  <a:lnTo>
                    <a:pt x="117481" y="4308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89703" y="1742141"/>
              <a:ext cx="185297" cy="211151"/>
            </a:xfrm>
            <a:custGeom>
              <a:avLst/>
              <a:gdLst/>
              <a:ahLst/>
              <a:cxnLst/>
              <a:rect l="0" t="0" r="0" b="0"/>
              <a:pathLst>
                <a:path w="185297" h="211151">
                  <a:moveTo>
                    <a:pt x="105841" y="5589"/>
                  </a:moveTo>
                  <a:lnTo>
                    <a:pt x="89073" y="0"/>
                  </a:lnTo>
                  <a:lnTo>
                    <a:pt x="56289" y="2113"/>
                  </a:lnTo>
                  <a:lnTo>
                    <a:pt x="22529" y="15738"/>
                  </a:lnTo>
                  <a:lnTo>
                    <a:pt x="7202" y="31157"/>
                  </a:lnTo>
                  <a:lnTo>
                    <a:pt x="1477" y="40182"/>
                  </a:lnTo>
                  <a:lnTo>
                    <a:pt x="0" y="49708"/>
                  </a:lnTo>
                  <a:lnTo>
                    <a:pt x="4598" y="69651"/>
                  </a:lnTo>
                  <a:lnTo>
                    <a:pt x="10270" y="77543"/>
                  </a:lnTo>
                  <a:lnTo>
                    <a:pt x="25930" y="89431"/>
                  </a:lnTo>
                  <a:lnTo>
                    <a:pt x="44588" y="92375"/>
                  </a:lnTo>
                  <a:lnTo>
                    <a:pt x="64579" y="92124"/>
                  </a:lnTo>
                  <a:lnTo>
                    <a:pt x="116481" y="104621"/>
                  </a:lnTo>
                  <a:lnTo>
                    <a:pt x="157336" y="126450"/>
                  </a:lnTo>
                  <a:lnTo>
                    <a:pt x="173961" y="139634"/>
                  </a:lnTo>
                  <a:lnTo>
                    <a:pt x="182910" y="159531"/>
                  </a:lnTo>
                  <a:lnTo>
                    <a:pt x="185296" y="171388"/>
                  </a:lnTo>
                  <a:lnTo>
                    <a:pt x="184547" y="181632"/>
                  </a:lnTo>
                  <a:lnTo>
                    <a:pt x="177476" y="199254"/>
                  </a:lnTo>
                  <a:lnTo>
                    <a:pt x="169975" y="204889"/>
                  </a:lnTo>
                  <a:lnTo>
                    <a:pt x="149163" y="211150"/>
                  </a:lnTo>
                  <a:lnTo>
                    <a:pt x="96504" y="206764"/>
                  </a:lnTo>
                  <a:lnTo>
                    <a:pt x="43468" y="197752"/>
                  </a:lnTo>
                  <a:lnTo>
                    <a:pt x="21613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53471" y="1537160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0" y="62478"/>
                  </a:lnTo>
                  <a:lnTo>
                    <a:pt x="5589" y="113597"/>
                  </a:lnTo>
                  <a:lnTo>
                    <a:pt x="12998" y="176497"/>
                  </a:lnTo>
                  <a:lnTo>
                    <a:pt x="19465" y="226197"/>
                  </a:lnTo>
                  <a:lnTo>
                    <a:pt x="21913" y="287140"/>
                  </a:lnTo>
                  <a:lnTo>
                    <a:pt x="29329" y="341639"/>
                  </a:lnTo>
                  <a:lnTo>
                    <a:pt x="30917" y="381596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79772" y="1684559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37761" y="17958"/>
                  </a:lnTo>
                  <a:lnTo>
                    <a:pt x="83710" y="31667"/>
                  </a:lnTo>
                  <a:lnTo>
                    <a:pt x="24714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00870" y="1758259"/>
              <a:ext cx="84229" cy="160055"/>
            </a:xfrm>
            <a:custGeom>
              <a:avLst/>
              <a:gdLst/>
              <a:ahLst/>
              <a:cxnLst/>
              <a:rect l="0" t="0" r="0" b="0"/>
              <a:pathLst>
                <a:path w="84229" h="160055">
                  <a:moveTo>
                    <a:pt x="0" y="63171"/>
                  </a:moveTo>
                  <a:lnTo>
                    <a:pt x="14654" y="125263"/>
                  </a:lnTo>
                  <a:lnTo>
                    <a:pt x="25858" y="160054"/>
                  </a:lnTo>
                  <a:lnTo>
                    <a:pt x="14397" y="105900"/>
                  </a:lnTo>
                  <a:lnTo>
                    <a:pt x="14412" y="52071"/>
                  </a:lnTo>
                  <a:lnTo>
                    <a:pt x="16627" y="38223"/>
                  </a:lnTo>
                  <a:lnTo>
                    <a:pt x="21613" y="27822"/>
                  </a:lnTo>
                  <a:lnTo>
                    <a:pt x="36512" y="13145"/>
                  </a:lnTo>
                  <a:lnTo>
                    <a:pt x="54832" y="584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58798" y="1821430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9575" y="24046"/>
                  </a:lnTo>
                  <a:lnTo>
                    <a:pt x="47325" y="72700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27212" y="1758259"/>
              <a:ext cx="200042" cy="642239"/>
            </a:xfrm>
            <a:custGeom>
              <a:avLst/>
              <a:gdLst/>
              <a:ahLst/>
              <a:cxnLst/>
              <a:rect l="0" t="0" r="0" b="0"/>
              <a:pathLst>
                <a:path w="200042" h="642239">
                  <a:moveTo>
                    <a:pt x="200041" y="0"/>
                  </a:moveTo>
                  <a:lnTo>
                    <a:pt x="188863" y="11178"/>
                  </a:lnTo>
                  <a:lnTo>
                    <a:pt x="176322" y="40487"/>
                  </a:lnTo>
                  <a:lnTo>
                    <a:pt x="161605" y="98378"/>
                  </a:lnTo>
                  <a:lnTo>
                    <a:pt x="143911" y="157017"/>
                  </a:lnTo>
                  <a:lnTo>
                    <a:pt x="126345" y="210450"/>
                  </a:lnTo>
                  <a:lnTo>
                    <a:pt x="101559" y="270432"/>
                  </a:lnTo>
                  <a:lnTo>
                    <a:pt x="81152" y="331537"/>
                  </a:lnTo>
                  <a:lnTo>
                    <a:pt x="59531" y="386369"/>
                  </a:lnTo>
                  <a:lnTo>
                    <a:pt x="42782" y="442261"/>
                  </a:lnTo>
                  <a:lnTo>
                    <a:pt x="28208" y="498361"/>
                  </a:lnTo>
                  <a:lnTo>
                    <a:pt x="14064" y="555673"/>
                  </a:lnTo>
                  <a:lnTo>
                    <a:pt x="3125" y="612747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67154" y="1715971"/>
              <a:ext cx="186526" cy="210176"/>
            </a:xfrm>
            <a:custGeom>
              <a:avLst/>
              <a:gdLst/>
              <a:ahLst/>
              <a:cxnLst/>
              <a:rect l="0" t="0" r="0" b="0"/>
              <a:pathLst>
                <a:path w="186526" h="210176">
                  <a:moveTo>
                    <a:pt x="123353" y="115987"/>
                  </a:moveTo>
                  <a:lnTo>
                    <a:pt x="120234" y="73295"/>
                  </a:lnTo>
                  <a:lnTo>
                    <a:pt x="104225" y="22324"/>
                  </a:lnTo>
                  <a:lnTo>
                    <a:pt x="93015" y="5729"/>
                  </a:lnTo>
                  <a:lnTo>
                    <a:pt x="85580" y="1538"/>
                  </a:lnTo>
                  <a:lnTo>
                    <a:pt x="67961" y="0"/>
                  </a:lnTo>
                  <a:lnTo>
                    <a:pt x="51551" y="6335"/>
                  </a:lnTo>
                  <a:lnTo>
                    <a:pt x="43900" y="11301"/>
                  </a:lnTo>
                  <a:lnTo>
                    <a:pt x="21953" y="40645"/>
                  </a:lnTo>
                  <a:lnTo>
                    <a:pt x="6221" y="78976"/>
                  </a:lnTo>
                  <a:lnTo>
                    <a:pt x="0" y="141085"/>
                  </a:lnTo>
                  <a:lnTo>
                    <a:pt x="7125" y="182955"/>
                  </a:lnTo>
                  <a:lnTo>
                    <a:pt x="17494" y="202682"/>
                  </a:lnTo>
                  <a:lnTo>
                    <a:pt x="24705" y="207709"/>
                  </a:lnTo>
                  <a:lnTo>
                    <a:pt x="33021" y="209890"/>
                  </a:lnTo>
                  <a:lnTo>
                    <a:pt x="42075" y="210175"/>
                  </a:lnTo>
                  <a:lnTo>
                    <a:pt x="58374" y="204252"/>
                  </a:lnTo>
                  <a:lnTo>
                    <a:pt x="65996" y="199397"/>
                  </a:lnTo>
                  <a:lnTo>
                    <a:pt x="77584" y="184643"/>
                  </a:lnTo>
                  <a:lnTo>
                    <a:pt x="101976" y="122953"/>
                  </a:lnTo>
                  <a:lnTo>
                    <a:pt x="105592" y="110103"/>
                  </a:lnTo>
                  <a:lnTo>
                    <a:pt x="109173" y="105045"/>
                  </a:lnTo>
                  <a:lnTo>
                    <a:pt x="112730" y="105183"/>
                  </a:lnTo>
                  <a:lnTo>
                    <a:pt x="116271" y="108784"/>
                  </a:lnTo>
                  <a:lnTo>
                    <a:pt x="142975" y="168382"/>
                  </a:lnTo>
                  <a:lnTo>
                    <a:pt x="150473" y="175484"/>
                  </a:lnTo>
                  <a:lnTo>
                    <a:pt x="186525" y="189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53679" y="1736827"/>
              <a:ext cx="157928" cy="169296"/>
            </a:xfrm>
            <a:custGeom>
              <a:avLst/>
              <a:gdLst/>
              <a:ahLst/>
              <a:cxnLst/>
              <a:rect l="0" t="0" r="0" b="0"/>
              <a:pathLst>
                <a:path w="157928" h="169296">
                  <a:moveTo>
                    <a:pt x="0" y="63546"/>
                  </a:moveTo>
                  <a:lnTo>
                    <a:pt x="3119" y="112476"/>
                  </a:lnTo>
                  <a:lnTo>
                    <a:pt x="15618" y="169295"/>
                  </a:lnTo>
                  <a:lnTo>
                    <a:pt x="2596" y="111966"/>
                  </a:lnTo>
                  <a:lnTo>
                    <a:pt x="3889" y="72823"/>
                  </a:lnTo>
                  <a:lnTo>
                    <a:pt x="14806" y="23264"/>
                  </a:lnTo>
                  <a:lnTo>
                    <a:pt x="20399" y="14464"/>
                  </a:lnTo>
                  <a:lnTo>
                    <a:pt x="35972" y="1567"/>
                  </a:lnTo>
                  <a:lnTo>
                    <a:pt x="45038" y="0"/>
                  </a:lnTo>
                  <a:lnTo>
                    <a:pt x="64470" y="4497"/>
                  </a:lnTo>
                  <a:lnTo>
                    <a:pt x="89552" y="20183"/>
                  </a:lnTo>
                  <a:lnTo>
                    <a:pt x="111801" y="39649"/>
                  </a:lnTo>
                  <a:lnTo>
                    <a:pt x="127622" y="65824"/>
                  </a:lnTo>
                  <a:lnTo>
                    <a:pt x="147105" y="124821"/>
                  </a:lnTo>
                  <a:lnTo>
                    <a:pt x="157927" y="1688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50984" y="1525924"/>
              <a:ext cx="128346" cy="414695"/>
            </a:xfrm>
            <a:custGeom>
              <a:avLst/>
              <a:gdLst/>
              <a:ahLst/>
              <a:cxnLst/>
              <a:rect l="0" t="0" r="0" b="0"/>
              <a:pathLst>
                <a:path w="128346" h="414695">
                  <a:moveTo>
                    <a:pt x="118549" y="316563"/>
                  </a:moveTo>
                  <a:lnTo>
                    <a:pt x="116210" y="278045"/>
                  </a:lnTo>
                  <a:lnTo>
                    <a:pt x="107371" y="260059"/>
                  </a:lnTo>
                  <a:lnTo>
                    <a:pt x="83652" y="236780"/>
                  </a:lnTo>
                  <a:lnTo>
                    <a:pt x="74227" y="232958"/>
                  </a:lnTo>
                  <a:lnTo>
                    <a:pt x="54397" y="231832"/>
                  </a:lnTo>
                  <a:lnTo>
                    <a:pt x="45365" y="235509"/>
                  </a:lnTo>
                  <a:lnTo>
                    <a:pt x="29091" y="248953"/>
                  </a:lnTo>
                  <a:lnTo>
                    <a:pt x="12365" y="276253"/>
                  </a:lnTo>
                  <a:lnTo>
                    <a:pt x="0" y="312158"/>
                  </a:lnTo>
                  <a:lnTo>
                    <a:pt x="105" y="358021"/>
                  </a:lnTo>
                  <a:lnTo>
                    <a:pt x="7546" y="397477"/>
                  </a:lnTo>
                  <a:lnTo>
                    <a:pt x="14131" y="405600"/>
                  </a:lnTo>
                  <a:lnTo>
                    <a:pt x="33927" y="414627"/>
                  </a:lnTo>
                  <a:lnTo>
                    <a:pt x="43417" y="414694"/>
                  </a:lnTo>
                  <a:lnTo>
                    <a:pt x="60201" y="408530"/>
                  </a:lnTo>
                  <a:lnTo>
                    <a:pt x="72339" y="394872"/>
                  </a:lnTo>
                  <a:lnTo>
                    <a:pt x="93444" y="340133"/>
                  </a:lnTo>
                  <a:lnTo>
                    <a:pt x="111459" y="285308"/>
                  </a:lnTo>
                  <a:lnTo>
                    <a:pt x="118318" y="228457"/>
                  </a:lnTo>
                  <a:lnTo>
                    <a:pt x="126606" y="171647"/>
                  </a:lnTo>
                  <a:lnTo>
                    <a:pt x="128345" y="117257"/>
                  </a:lnTo>
                  <a:lnTo>
                    <a:pt x="125741" y="64097"/>
                  </a:lnTo>
                  <a:lnTo>
                    <a:pt x="114381" y="4910"/>
                  </a:lnTo>
                  <a:lnTo>
                    <a:pt x="109921" y="0"/>
                  </a:lnTo>
                  <a:lnTo>
                    <a:pt x="104608" y="236"/>
                  </a:lnTo>
                  <a:lnTo>
                    <a:pt x="98727" y="3903"/>
                  </a:lnTo>
                  <a:lnTo>
                    <a:pt x="94806" y="11026"/>
                  </a:lnTo>
                  <a:lnTo>
                    <a:pt x="88512" y="62321"/>
                  </a:lnTo>
                  <a:lnTo>
                    <a:pt x="81680" y="122582"/>
                  </a:lnTo>
                  <a:lnTo>
                    <a:pt x="78641" y="175517"/>
                  </a:lnTo>
                  <a:lnTo>
                    <a:pt x="84973" y="233460"/>
                  </a:lnTo>
                  <a:lnTo>
                    <a:pt x="89493" y="292719"/>
                  </a:lnTo>
                  <a:lnTo>
                    <a:pt x="98242" y="344203"/>
                  </a:lnTo>
                  <a:lnTo>
                    <a:pt x="108243" y="382854"/>
                  </a:lnTo>
                  <a:lnTo>
                    <a:pt x="118549" y="411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43274" y="1713876"/>
              <a:ext cx="147540" cy="225056"/>
            </a:xfrm>
            <a:custGeom>
              <a:avLst/>
              <a:gdLst/>
              <a:ahLst/>
              <a:cxnLst/>
              <a:rect l="0" t="0" r="0" b="0"/>
              <a:pathLst>
                <a:path w="147540" h="225056">
                  <a:moveTo>
                    <a:pt x="0" y="107554"/>
                  </a:moveTo>
                  <a:lnTo>
                    <a:pt x="16768" y="113143"/>
                  </a:lnTo>
                  <a:lnTo>
                    <a:pt x="49552" y="111029"/>
                  </a:lnTo>
                  <a:lnTo>
                    <a:pt x="104879" y="96559"/>
                  </a:lnTo>
                  <a:lnTo>
                    <a:pt x="124992" y="88629"/>
                  </a:lnTo>
                  <a:lnTo>
                    <a:pt x="141730" y="77306"/>
                  </a:lnTo>
                  <a:lnTo>
                    <a:pt x="145959" y="67501"/>
                  </a:lnTo>
                  <a:lnTo>
                    <a:pt x="147539" y="41009"/>
                  </a:lnTo>
                  <a:lnTo>
                    <a:pt x="143983" y="30435"/>
                  </a:lnTo>
                  <a:lnTo>
                    <a:pt x="130673" y="15567"/>
                  </a:lnTo>
                  <a:lnTo>
                    <a:pt x="97860" y="620"/>
                  </a:lnTo>
                  <a:lnTo>
                    <a:pt x="87467" y="0"/>
                  </a:lnTo>
                  <a:lnTo>
                    <a:pt x="69680" y="5550"/>
                  </a:lnTo>
                  <a:lnTo>
                    <a:pt x="46512" y="21828"/>
                  </a:lnTo>
                  <a:lnTo>
                    <a:pt x="18893" y="56695"/>
                  </a:lnTo>
                  <a:lnTo>
                    <a:pt x="9177" y="76761"/>
                  </a:lnTo>
                  <a:lnTo>
                    <a:pt x="7198" y="100497"/>
                  </a:lnTo>
                  <a:lnTo>
                    <a:pt x="18496" y="159267"/>
                  </a:lnTo>
                  <a:lnTo>
                    <a:pt x="24988" y="180840"/>
                  </a:lnTo>
                  <a:lnTo>
                    <a:pt x="38012" y="199007"/>
                  </a:lnTo>
                  <a:lnTo>
                    <a:pt x="55499" y="213710"/>
                  </a:lnTo>
                  <a:lnTo>
                    <a:pt x="74969" y="224144"/>
                  </a:lnTo>
                  <a:lnTo>
                    <a:pt x="85075" y="225055"/>
                  </a:lnTo>
                  <a:lnTo>
                    <a:pt x="126342" y="212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53844" y="1737202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0"/>
                  </a:moveTo>
                  <a:lnTo>
                    <a:pt x="94209" y="48900"/>
                  </a:lnTo>
                  <a:lnTo>
                    <a:pt x="59590" y="104792"/>
                  </a:lnTo>
                  <a:lnTo>
                    <a:pt x="24777" y="16607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64373" y="1705616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0" y="0"/>
                  </a:moveTo>
                  <a:lnTo>
                    <a:pt x="35916" y="63450"/>
                  </a:lnTo>
                  <a:lnTo>
                    <a:pt x="63333" y="118425"/>
                  </a:lnTo>
                  <a:lnTo>
                    <a:pt x="98287" y="174866"/>
                  </a:lnTo>
                  <a:lnTo>
                    <a:pt x="141161" y="228061"/>
                  </a:lnTo>
                  <a:lnTo>
                    <a:pt x="14739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56358" y="1737680"/>
              <a:ext cx="208099" cy="199564"/>
            </a:xfrm>
            <a:custGeom>
              <a:avLst/>
              <a:gdLst/>
              <a:ahLst/>
              <a:cxnLst/>
              <a:rect l="0" t="0" r="0" b="0"/>
              <a:pathLst>
                <a:path w="208099" h="199564">
                  <a:moveTo>
                    <a:pt x="123870" y="136392"/>
                  </a:moveTo>
                  <a:lnTo>
                    <a:pt x="131105" y="108836"/>
                  </a:lnTo>
                  <a:lnTo>
                    <a:pt x="130629" y="52614"/>
                  </a:lnTo>
                  <a:lnTo>
                    <a:pt x="128376" y="38426"/>
                  </a:lnTo>
                  <a:lnTo>
                    <a:pt x="116514" y="16423"/>
                  </a:lnTo>
                  <a:lnTo>
                    <a:pt x="108438" y="7279"/>
                  </a:lnTo>
                  <a:lnTo>
                    <a:pt x="98374" y="2354"/>
                  </a:lnTo>
                  <a:lnTo>
                    <a:pt x="74714" y="0"/>
                  </a:lnTo>
                  <a:lnTo>
                    <a:pt x="51720" y="5974"/>
                  </a:lnTo>
                  <a:lnTo>
                    <a:pt x="40675" y="10842"/>
                  </a:lnTo>
                  <a:lnTo>
                    <a:pt x="25283" y="25610"/>
                  </a:lnTo>
                  <a:lnTo>
                    <a:pt x="5870" y="63686"/>
                  </a:lnTo>
                  <a:lnTo>
                    <a:pt x="0" y="100162"/>
                  </a:lnTo>
                  <a:lnTo>
                    <a:pt x="6421" y="146003"/>
                  </a:lnTo>
                  <a:lnTo>
                    <a:pt x="12399" y="167570"/>
                  </a:lnTo>
                  <a:lnTo>
                    <a:pt x="25194" y="185734"/>
                  </a:lnTo>
                  <a:lnTo>
                    <a:pt x="33519" y="193853"/>
                  </a:lnTo>
                  <a:lnTo>
                    <a:pt x="41410" y="196926"/>
                  </a:lnTo>
                  <a:lnTo>
                    <a:pt x="49010" y="196635"/>
                  </a:lnTo>
                  <a:lnTo>
                    <a:pt x="56415" y="194102"/>
                  </a:lnTo>
                  <a:lnTo>
                    <a:pt x="67764" y="181928"/>
                  </a:lnTo>
                  <a:lnTo>
                    <a:pt x="91981" y="125240"/>
                  </a:lnTo>
                  <a:lnTo>
                    <a:pt x="99603" y="90974"/>
                  </a:lnTo>
                  <a:lnTo>
                    <a:pt x="101387" y="74092"/>
                  </a:lnTo>
                  <a:lnTo>
                    <a:pt x="108770" y="98263"/>
                  </a:lnTo>
                  <a:lnTo>
                    <a:pt x="137116" y="154679"/>
                  </a:lnTo>
                  <a:lnTo>
                    <a:pt x="163011" y="184978"/>
                  </a:lnTo>
                  <a:lnTo>
                    <a:pt x="179871" y="193081"/>
                  </a:lnTo>
                  <a:lnTo>
                    <a:pt x="208098" y="199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53927" y="1748968"/>
              <a:ext cx="221100" cy="180015"/>
            </a:xfrm>
            <a:custGeom>
              <a:avLst/>
              <a:gdLst/>
              <a:ahLst/>
              <a:cxnLst/>
              <a:rect l="0" t="0" r="0" b="0"/>
              <a:pathLst>
                <a:path w="221100" h="180015">
                  <a:moveTo>
                    <a:pt x="0" y="40876"/>
                  </a:moveTo>
                  <a:lnTo>
                    <a:pt x="5589" y="99493"/>
                  </a:lnTo>
                  <a:lnTo>
                    <a:pt x="10723" y="152497"/>
                  </a:lnTo>
                  <a:lnTo>
                    <a:pt x="16306" y="180014"/>
                  </a:lnTo>
                  <a:lnTo>
                    <a:pt x="15550" y="179258"/>
                  </a:lnTo>
                  <a:lnTo>
                    <a:pt x="5931" y="147240"/>
                  </a:lnTo>
                  <a:lnTo>
                    <a:pt x="1171" y="95855"/>
                  </a:lnTo>
                  <a:lnTo>
                    <a:pt x="3351" y="43764"/>
                  </a:lnTo>
                  <a:lnTo>
                    <a:pt x="5744" y="32273"/>
                  </a:lnTo>
                  <a:lnTo>
                    <a:pt x="12018" y="24612"/>
                  </a:lnTo>
                  <a:lnTo>
                    <a:pt x="31467" y="16100"/>
                  </a:lnTo>
                  <a:lnTo>
                    <a:pt x="40865" y="17340"/>
                  </a:lnTo>
                  <a:lnTo>
                    <a:pt x="57547" y="28076"/>
                  </a:lnTo>
                  <a:lnTo>
                    <a:pt x="74503" y="53851"/>
                  </a:lnTo>
                  <a:lnTo>
                    <a:pt x="86935" y="83715"/>
                  </a:lnTo>
                  <a:lnTo>
                    <a:pt x="89543" y="84643"/>
                  </a:lnTo>
                  <a:lnTo>
                    <a:pt x="103874" y="29877"/>
                  </a:lnTo>
                  <a:lnTo>
                    <a:pt x="114797" y="9081"/>
                  </a:lnTo>
                  <a:lnTo>
                    <a:pt x="123325" y="3302"/>
                  </a:lnTo>
                  <a:lnTo>
                    <a:pt x="145278" y="0"/>
                  </a:lnTo>
                  <a:lnTo>
                    <a:pt x="155344" y="4267"/>
                  </a:lnTo>
                  <a:lnTo>
                    <a:pt x="172767" y="21486"/>
                  </a:lnTo>
                  <a:lnTo>
                    <a:pt x="190141" y="51898"/>
                  </a:lnTo>
                  <a:lnTo>
                    <a:pt x="210191" y="112445"/>
                  </a:lnTo>
                  <a:lnTo>
                    <a:pt x="221099" y="1672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38478" y="1724782"/>
              <a:ext cx="153746" cy="433008"/>
            </a:xfrm>
            <a:custGeom>
              <a:avLst/>
              <a:gdLst/>
              <a:ahLst/>
              <a:cxnLst/>
              <a:rect l="0" t="0" r="0" b="0"/>
              <a:pathLst>
                <a:path w="153746" h="433008">
                  <a:moveTo>
                    <a:pt x="41833" y="107176"/>
                  </a:moveTo>
                  <a:lnTo>
                    <a:pt x="41833" y="164440"/>
                  </a:lnTo>
                  <a:lnTo>
                    <a:pt x="41833" y="216950"/>
                  </a:lnTo>
                  <a:lnTo>
                    <a:pt x="44952" y="270723"/>
                  </a:lnTo>
                  <a:lnTo>
                    <a:pt x="50166" y="322531"/>
                  </a:lnTo>
                  <a:lnTo>
                    <a:pt x="54831" y="372976"/>
                  </a:lnTo>
                  <a:lnTo>
                    <a:pt x="61298" y="427052"/>
                  </a:lnTo>
                  <a:lnTo>
                    <a:pt x="58319" y="432731"/>
                  </a:lnTo>
                  <a:lnTo>
                    <a:pt x="52824" y="433007"/>
                  </a:lnTo>
                  <a:lnTo>
                    <a:pt x="45651" y="429682"/>
                  </a:lnTo>
                  <a:lnTo>
                    <a:pt x="34561" y="410389"/>
                  </a:lnTo>
                  <a:lnTo>
                    <a:pt x="21740" y="363523"/>
                  </a:lnTo>
                  <a:lnTo>
                    <a:pt x="10533" y="305183"/>
                  </a:lnTo>
                  <a:lnTo>
                    <a:pt x="2923" y="246563"/>
                  </a:lnTo>
                  <a:lnTo>
                    <a:pt x="668" y="192150"/>
                  </a:lnTo>
                  <a:lnTo>
                    <a:pt x="0" y="138983"/>
                  </a:lnTo>
                  <a:lnTo>
                    <a:pt x="2921" y="86185"/>
                  </a:lnTo>
                  <a:lnTo>
                    <a:pt x="14315" y="39735"/>
                  </a:lnTo>
                  <a:lnTo>
                    <a:pt x="19979" y="27120"/>
                  </a:lnTo>
                  <a:lnTo>
                    <a:pt x="35629" y="9984"/>
                  </a:lnTo>
                  <a:lnTo>
                    <a:pt x="44716" y="3777"/>
                  </a:lnTo>
                  <a:lnTo>
                    <a:pt x="64171" y="0"/>
                  </a:lnTo>
                  <a:lnTo>
                    <a:pt x="84516" y="3390"/>
                  </a:lnTo>
                  <a:lnTo>
                    <a:pt x="105256" y="12696"/>
                  </a:lnTo>
                  <a:lnTo>
                    <a:pt x="119934" y="27750"/>
                  </a:lnTo>
                  <a:lnTo>
                    <a:pt x="148867" y="78563"/>
                  </a:lnTo>
                  <a:lnTo>
                    <a:pt x="153745" y="108107"/>
                  </a:lnTo>
                  <a:lnTo>
                    <a:pt x="149673" y="134496"/>
                  </a:lnTo>
                  <a:lnTo>
                    <a:pt x="134227" y="165964"/>
                  </a:lnTo>
                  <a:lnTo>
                    <a:pt x="120331" y="181267"/>
                  </a:lnTo>
                  <a:lnTo>
                    <a:pt x="102457" y="191968"/>
                  </a:lnTo>
                  <a:lnTo>
                    <a:pt x="79695" y="194384"/>
                  </a:lnTo>
                  <a:lnTo>
                    <a:pt x="41833" y="191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42700" y="1547689"/>
              <a:ext cx="166451" cy="400084"/>
            </a:xfrm>
            <a:custGeom>
              <a:avLst/>
              <a:gdLst/>
              <a:ahLst/>
              <a:cxnLst/>
              <a:rect l="0" t="0" r="0" b="0"/>
              <a:pathLst>
                <a:path w="166451" h="400084">
                  <a:moveTo>
                    <a:pt x="6067" y="0"/>
                  </a:moveTo>
                  <a:lnTo>
                    <a:pt x="2947" y="42691"/>
                  </a:lnTo>
                  <a:lnTo>
                    <a:pt x="0" y="63427"/>
                  </a:lnTo>
                  <a:lnTo>
                    <a:pt x="4522" y="114694"/>
                  </a:lnTo>
                  <a:lnTo>
                    <a:pt x="5609" y="165004"/>
                  </a:lnTo>
                  <a:lnTo>
                    <a:pt x="9051" y="215786"/>
                  </a:lnTo>
                  <a:lnTo>
                    <a:pt x="14360" y="275286"/>
                  </a:lnTo>
                  <a:lnTo>
                    <a:pt x="15933" y="331131"/>
                  </a:lnTo>
                  <a:lnTo>
                    <a:pt x="22054" y="386333"/>
                  </a:lnTo>
                  <a:lnTo>
                    <a:pt x="23744" y="389746"/>
                  </a:lnTo>
                  <a:lnTo>
                    <a:pt x="24871" y="387342"/>
                  </a:lnTo>
                  <a:lnTo>
                    <a:pt x="32268" y="355452"/>
                  </a:lnTo>
                  <a:lnTo>
                    <a:pt x="44618" y="338913"/>
                  </a:lnTo>
                  <a:lnTo>
                    <a:pt x="101434" y="294973"/>
                  </a:lnTo>
                  <a:lnTo>
                    <a:pt x="151207" y="258556"/>
                  </a:lnTo>
                  <a:lnTo>
                    <a:pt x="163380" y="240086"/>
                  </a:lnTo>
                  <a:lnTo>
                    <a:pt x="166450" y="220179"/>
                  </a:lnTo>
                  <a:lnTo>
                    <a:pt x="165631" y="209957"/>
                  </a:lnTo>
                  <a:lnTo>
                    <a:pt x="161576" y="201972"/>
                  </a:lnTo>
                  <a:lnTo>
                    <a:pt x="147711" y="189981"/>
                  </a:lnTo>
                  <a:lnTo>
                    <a:pt x="126731" y="186991"/>
                  </a:lnTo>
                  <a:lnTo>
                    <a:pt x="104150" y="190732"/>
                  </a:lnTo>
                  <a:lnTo>
                    <a:pt x="86314" y="200193"/>
                  </a:lnTo>
                  <a:lnTo>
                    <a:pt x="63118" y="224263"/>
                  </a:lnTo>
                  <a:lnTo>
                    <a:pt x="47018" y="253621"/>
                  </a:lnTo>
                  <a:lnTo>
                    <a:pt x="44934" y="277277"/>
                  </a:lnTo>
                  <a:lnTo>
                    <a:pt x="53128" y="336180"/>
                  </a:lnTo>
                  <a:lnTo>
                    <a:pt x="62468" y="360373"/>
                  </a:lnTo>
                  <a:lnTo>
                    <a:pt x="68233" y="370100"/>
                  </a:lnTo>
                  <a:lnTo>
                    <a:pt x="83999" y="384027"/>
                  </a:lnTo>
                  <a:lnTo>
                    <a:pt x="106367" y="395325"/>
                  </a:lnTo>
                  <a:lnTo>
                    <a:pt x="12188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58279" y="1695088"/>
              <a:ext cx="137653" cy="221099"/>
            </a:xfrm>
            <a:custGeom>
              <a:avLst/>
              <a:gdLst/>
              <a:ahLst/>
              <a:cxnLst/>
              <a:rect l="0" t="0" r="0" b="0"/>
              <a:pathLst>
                <a:path w="137653" h="221099">
                  <a:moveTo>
                    <a:pt x="116871" y="0"/>
                  </a:moveTo>
                  <a:lnTo>
                    <a:pt x="64166" y="19128"/>
                  </a:lnTo>
                  <a:lnTo>
                    <a:pt x="20489" y="49803"/>
                  </a:lnTo>
                  <a:lnTo>
                    <a:pt x="6574" y="66588"/>
                  </a:lnTo>
                  <a:lnTo>
                    <a:pt x="1226" y="75977"/>
                  </a:lnTo>
                  <a:lnTo>
                    <a:pt x="0" y="85746"/>
                  </a:lnTo>
                  <a:lnTo>
                    <a:pt x="4877" y="105960"/>
                  </a:lnTo>
                  <a:lnTo>
                    <a:pt x="11793" y="112754"/>
                  </a:lnTo>
                  <a:lnTo>
                    <a:pt x="64025" y="130141"/>
                  </a:lnTo>
                  <a:lnTo>
                    <a:pt x="112368" y="145116"/>
                  </a:lnTo>
                  <a:lnTo>
                    <a:pt x="130858" y="156523"/>
                  </a:lnTo>
                  <a:lnTo>
                    <a:pt x="135554" y="164010"/>
                  </a:lnTo>
                  <a:lnTo>
                    <a:pt x="137652" y="181688"/>
                  </a:lnTo>
                  <a:lnTo>
                    <a:pt x="131567" y="198123"/>
                  </a:lnTo>
                  <a:lnTo>
                    <a:pt x="126668" y="205781"/>
                  </a:lnTo>
                  <a:lnTo>
                    <a:pt x="118723" y="210887"/>
                  </a:lnTo>
                  <a:lnTo>
                    <a:pt x="85184" y="218073"/>
                  </a:lnTo>
                  <a:lnTo>
                    <a:pt x="22115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53187" y="1786900"/>
              <a:ext cx="155494" cy="193420"/>
            </a:xfrm>
            <a:custGeom>
              <a:avLst/>
              <a:gdLst/>
              <a:ahLst/>
              <a:cxnLst/>
              <a:rect l="0" t="0" r="0" b="0"/>
              <a:pathLst>
                <a:path w="155494" h="193420">
                  <a:moveTo>
                    <a:pt x="100989" y="24001"/>
                  </a:moveTo>
                  <a:lnTo>
                    <a:pt x="83008" y="8360"/>
                  </a:lnTo>
                  <a:lnTo>
                    <a:pt x="66091" y="282"/>
                  </a:lnTo>
                  <a:lnTo>
                    <a:pt x="56667" y="0"/>
                  </a:lnTo>
                  <a:lnTo>
                    <a:pt x="36837" y="5925"/>
                  </a:lnTo>
                  <a:lnTo>
                    <a:pt x="19445" y="19477"/>
                  </a:lnTo>
                  <a:lnTo>
                    <a:pt x="11531" y="28004"/>
                  </a:lnTo>
                  <a:lnTo>
                    <a:pt x="2739" y="49957"/>
                  </a:lnTo>
                  <a:lnTo>
                    <a:pt x="0" y="76481"/>
                  </a:lnTo>
                  <a:lnTo>
                    <a:pt x="6205" y="120789"/>
                  </a:lnTo>
                  <a:lnTo>
                    <a:pt x="22342" y="150295"/>
                  </a:lnTo>
                  <a:lnTo>
                    <a:pt x="44281" y="173856"/>
                  </a:lnTo>
                  <a:lnTo>
                    <a:pt x="66817" y="188479"/>
                  </a:lnTo>
                  <a:lnTo>
                    <a:pt x="89311" y="193419"/>
                  </a:lnTo>
                  <a:lnTo>
                    <a:pt x="100223" y="193098"/>
                  </a:lnTo>
                  <a:lnTo>
                    <a:pt x="121705" y="183383"/>
                  </a:lnTo>
                  <a:lnTo>
                    <a:pt x="132347" y="175880"/>
                  </a:lnTo>
                  <a:lnTo>
                    <a:pt x="147291" y="155064"/>
                  </a:lnTo>
                  <a:lnTo>
                    <a:pt x="155493" y="131384"/>
                  </a:lnTo>
                  <a:lnTo>
                    <a:pt x="153533" y="98322"/>
                  </a:lnTo>
                  <a:lnTo>
                    <a:pt x="139118" y="45140"/>
                  </a:lnTo>
                  <a:lnTo>
                    <a:pt x="123335" y="19086"/>
                  </a:lnTo>
                  <a:lnTo>
                    <a:pt x="113650" y="10118"/>
                  </a:lnTo>
                  <a:lnTo>
                    <a:pt x="100989" y="2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21391" y="1502382"/>
              <a:ext cx="111771" cy="455919"/>
            </a:xfrm>
            <a:custGeom>
              <a:avLst/>
              <a:gdLst/>
              <a:ahLst/>
              <a:cxnLst/>
              <a:rect l="0" t="0" r="0" b="0"/>
              <a:pathLst>
                <a:path w="111771" h="455919">
                  <a:moveTo>
                    <a:pt x="69655" y="455918"/>
                  </a:moveTo>
                  <a:lnTo>
                    <a:pt x="66536" y="413226"/>
                  </a:lnTo>
                  <a:lnTo>
                    <a:pt x="51697" y="353850"/>
                  </a:lnTo>
                  <a:lnTo>
                    <a:pt x="37989" y="302915"/>
                  </a:lnTo>
                  <a:lnTo>
                    <a:pt x="24016" y="248401"/>
                  </a:lnTo>
                  <a:lnTo>
                    <a:pt x="9991" y="187026"/>
                  </a:lnTo>
                  <a:lnTo>
                    <a:pt x="635" y="137081"/>
                  </a:lnTo>
                  <a:lnTo>
                    <a:pt x="0" y="74570"/>
                  </a:lnTo>
                  <a:lnTo>
                    <a:pt x="10802" y="29801"/>
                  </a:lnTo>
                  <a:lnTo>
                    <a:pt x="16382" y="17422"/>
                  </a:lnTo>
                  <a:lnTo>
                    <a:pt x="25951" y="9169"/>
                  </a:lnTo>
                  <a:lnTo>
                    <a:pt x="52181" y="0"/>
                  </a:lnTo>
                  <a:lnTo>
                    <a:pt x="111770" y="3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75233" y="1758259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4371" y="14654"/>
                  </a:lnTo>
                  <a:lnTo>
                    <a:pt x="33731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78111" y="1729744"/>
              <a:ext cx="165662" cy="220455"/>
            </a:xfrm>
            <a:custGeom>
              <a:avLst/>
              <a:gdLst/>
              <a:ahLst/>
              <a:cxnLst/>
              <a:rect l="0" t="0" r="0" b="0"/>
              <a:pathLst>
                <a:path w="165662" h="220455">
                  <a:moveTo>
                    <a:pt x="28790" y="81157"/>
                  </a:moveTo>
                  <a:lnTo>
                    <a:pt x="77721" y="78038"/>
                  </a:lnTo>
                  <a:lnTo>
                    <a:pt x="131262" y="66503"/>
                  </a:lnTo>
                  <a:lnTo>
                    <a:pt x="159238" y="50819"/>
                  </a:lnTo>
                  <a:lnTo>
                    <a:pt x="163719" y="43384"/>
                  </a:lnTo>
                  <a:lnTo>
                    <a:pt x="165578" y="25765"/>
                  </a:lnTo>
                  <a:lnTo>
                    <a:pt x="162096" y="18492"/>
                  </a:lnTo>
                  <a:lnTo>
                    <a:pt x="148868" y="7293"/>
                  </a:lnTo>
                  <a:lnTo>
                    <a:pt x="116102" y="0"/>
                  </a:lnTo>
                  <a:lnTo>
                    <a:pt x="76757" y="3428"/>
                  </a:lnTo>
                  <a:lnTo>
                    <a:pt x="55568" y="11906"/>
                  </a:lnTo>
                  <a:lnTo>
                    <a:pt x="22902" y="36412"/>
                  </a:lnTo>
                  <a:lnTo>
                    <a:pt x="6638" y="62440"/>
                  </a:lnTo>
                  <a:lnTo>
                    <a:pt x="0" y="97968"/>
                  </a:lnTo>
                  <a:lnTo>
                    <a:pt x="3622" y="132542"/>
                  </a:lnTo>
                  <a:lnTo>
                    <a:pt x="17693" y="165012"/>
                  </a:lnTo>
                  <a:lnTo>
                    <a:pt x="42270" y="196860"/>
                  </a:lnTo>
                  <a:lnTo>
                    <a:pt x="64807" y="211739"/>
                  </a:lnTo>
                  <a:lnTo>
                    <a:pt x="77368" y="217345"/>
                  </a:lnTo>
                  <a:lnTo>
                    <a:pt x="103803" y="220454"/>
                  </a:lnTo>
                  <a:lnTo>
                    <a:pt x="138754" y="215627"/>
                  </a:lnTo>
                  <a:lnTo>
                    <a:pt x="165661" y="207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04168" y="1758175"/>
              <a:ext cx="150175" cy="178067"/>
            </a:xfrm>
            <a:custGeom>
              <a:avLst/>
              <a:gdLst/>
              <a:ahLst/>
              <a:cxnLst/>
              <a:rect l="0" t="0" r="0" b="0"/>
              <a:pathLst>
                <a:path w="150175" h="178067">
                  <a:moveTo>
                    <a:pt x="97532" y="115897"/>
                  </a:moveTo>
                  <a:lnTo>
                    <a:pt x="105864" y="78419"/>
                  </a:lnTo>
                  <a:lnTo>
                    <a:pt x="104744" y="54787"/>
                  </a:lnTo>
                  <a:lnTo>
                    <a:pt x="90960" y="22921"/>
                  </a:lnTo>
                  <a:lnTo>
                    <a:pt x="78623" y="5944"/>
                  </a:lnTo>
                  <a:lnTo>
                    <a:pt x="70888" y="1651"/>
                  </a:lnTo>
                  <a:lnTo>
                    <a:pt x="52934" y="0"/>
                  </a:lnTo>
                  <a:lnTo>
                    <a:pt x="44403" y="3538"/>
                  </a:lnTo>
                  <a:lnTo>
                    <a:pt x="28685" y="16827"/>
                  </a:lnTo>
                  <a:lnTo>
                    <a:pt x="12272" y="44039"/>
                  </a:lnTo>
                  <a:lnTo>
                    <a:pt x="0" y="74329"/>
                  </a:lnTo>
                  <a:lnTo>
                    <a:pt x="133" y="116709"/>
                  </a:lnTo>
                  <a:lnTo>
                    <a:pt x="7581" y="155132"/>
                  </a:lnTo>
                  <a:lnTo>
                    <a:pt x="12998" y="164280"/>
                  </a:lnTo>
                  <a:lnTo>
                    <a:pt x="28376" y="177565"/>
                  </a:lnTo>
                  <a:lnTo>
                    <a:pt x="36220" y="178066"/>
                  </a:lnTo>
                  <a:lnTo>
                    <a:pt x="43789" y="174890"/>
                  </a:lnTo>
                  <a:lnTo>
                    <a:pt x="57268" y="162004"/>
                  </a:lnTo>
                  <a:lnTo>
                    <a:pt x="67158" y="144578"/>
                  </a:lnTo>
                  <a:lnTo>
                    <a:pt x="75804" y="104578"/>
                  </a:lnTo>
                  <a:lnTo>
                    <a:pt x="78367" y="104842"/>
                  </a:lnTo>
                  <a:lnTo>
                    <a:pt x="86674" y="113323"/>
                  </a:lnTo>
                  <a:lnTo>
                    <a:pt x="102065" y="124892"/>
                  </a:lnTo>
                  <a:lnTo>
                    <a:pt x="120603" y="131593"/>
                  </a:lnTo>
                  <a:lnTo>
                    <a:pt x="150174" y="1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92698" y="1725680"/>
              <a:ext cx="193272" cy="214656"/>
            </a:xfrm>
            <a:custGeom>
              <a:avLst/>
              <a:gdLst/>
              <a:ahLst/>
              <a:cxnLst/>
              <a:rect l="0" t="0" r="0" b="0"/>
              <a:pathLst>
                <a:path w="193272" h="214656">
                  <a:moveTo>
                    <a:pt x="119571" y="43107"/>
                  </a:moveTo>
                  <a:lnTo>
                    <a:pt x="113982" y="20750"/>
                  </a:lnTo>
                  <a:lnTo>
                    <a:pt x="108827" y="12995"/>
                  </a:lnTo>
                  <a:lnTo>
                    <a:pt x="93738" y="1258"/>
                  </a:lnTo>
                  <a:lnTo>
                    <a:pt x="84802" y="0"/>
                  </a:lnTo>
                  <a:lnTo>
                    <a:pt x="65513" y="4841"/>
                  </a:lnTo>
                  <a:lnTo>
                    <a:pt x="34923" y="20721"/>
                  </a:lnTo>
                  <a:lnTo>
                    <a:pt x="20339" y="36667"/>
                  </a:lnTo>
                  <a:lnTo>
                    <a:pt x="1444" y="75500"/>
                  </a:lnTo>
                  <a:lnTo>
                    <a:pt x="0" y="96108"/>
                  </a:lnTo>
                  <a:lnTo>
                    <a:pt x="8604" y="137934"/>
                  </a:lnTo>
                  <a:lnTo>
                    <a:pt x="29975" y="178822"/>
                  </a:lnTo>
                  <a:lnTo>
                    <a:pt x="43096" y="195452"/>
                  </a:lnTo>
                  <a:lnTo>
                    <a:pt x="69226" y="212379"/>
                  </a:lnTo>
                  <a:lnTo>
                    <a:pt x="89007" y="214655"/>
                  </a:lnTo>
                  <a:lnTo>
                    <a:pt x="130301" y="206585"/>
                  </a:lnTo>
                  <a:lnTo>
                    <a:pt x="176530" y="181979"/>
                  </a:lnTo>
                  <a:lnTo>
                    <a:pt x="193271" y="169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11488" y="1589803"/>
              <a:ext cx="258751" cy="421141"/>
            </a:xfrm>
            <a:custGeom>
              <a:avLst/>
              <a:gdLst/>
              <a:ahLst/>
              <a:cxnLst/>
              <a:rect l="0" t="0" r="0" b="0"/>
              <a:pathLst>
                <a:path w="258751" h="421141">
                  <a:moveTo>
                    <a:pt x="6066" y="0"/>
                  </a:moveTo>
                  <a:lnTo>
                    <a:pt x="2947" y="42691"/>
                  </a:lnTo>
                  <a:lnTo>
                    <a:pt x="0" y="65767"/>
                  </a:lnTo>
                  <a:lnTo>
                    <a:pt x="4919" y="112813"/>
                  </a:lnTo>
                  <a:lnTo>
                    <a:pt x="13785" y="170686"/>
                  </a:lnTo>
                  <a:lnTo>
                    <a:pt x="23821" y="229948"/>
                  </a:lnTo>
                  <a:lnTo>
                    <a:pt x="33033" y="279352"/>
                  </a:lnTo>
                  <a:lnTo>
                    <a:pt x="37453" y="329346"/>
                  </a:lnTo>
                  <a:lnTo>
                    <a:pt x="44482" y="364955"/>
                  </a:lnTo>
                  <a:lnTo>
                    <a:pt x="45716" y="363796"/>
                  </a:lnTo>
                  <a:lnTo>
                    <a:pt x="47856" y="307567"/>
                  </a:lnTo>
                  <a:lnTo>
                    <a:pt x="50424" y="260626"/>
                  </a:lnTo>
                  <a:lnTo>
                    <a:pt x="64962" y="224621"/>
                  </a:lnTo>
                  <a:lnTo>
                    <a:pt x="77476" y="206676"/>
                  </a:lnTo>
                  <a:lnTo>
                    <a:pt x="85258" y="203295"/>
                  </a:lnTo>
                  <a:lnTo>
                    <a:pt x="93956" y="203380"/>
                  </a:lnTo>
                  <a:lnTo>
                    <a:pt x="103264" y="205777"/>
                  </a:lnTo>
                  <a:lnTo>
                    <a:pt x="133132" y="225917"/>
                  </a:lnTo>
                  <a:lnTo>
                    <a:pt x="158619" y="254111"/>
                  </a:lnTo>
                  <a:lnTo>
                    <a:pt x="188191" y="309551"/>
                  </a:lnTo>
                  <a:lnTo>
                    <a:pt x="223607" y="367667"/>
                  </a:lnTo>
                  <a:lnTo>
                    <a:pt x="25875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505367" y="3379647"/>
            <a:ext cx="136872" cy="1"/>
          </a:xfrm>
          <a:custGeom>
            <a:avLst/>
            <a:gdLst/>
            <a:ahLst/>
            <a:cxnLst/>
            <a:rect l="0" t="0" r="0" b="0"/>
            <a:pathLst>
              <a:path w="136872" h="1">
                <a:moveTo>
                  <a:pt x="136871" y="0"/>
                </a:moveTo>
                <a:lnTo>
                  <a:pt x="82726" y="0"/>
                </a:lnTo>
                <a:lnTo>
                  <a:pt x="27780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773519" y="2903049"/>
            <a:ext cx="3436976" cy="718755"/>
            <a:chOff x="773519" y="2903049"/>
            <a:chExt cx="3436976" cy="718755"/>
          </a:xfrm>
        </p:grpSpPr>
        <p:sp>
          <p:nvSpPr>
            <p:cNvPr id="87" name="Freeform 86"/>
            <p:cNvSpPr/>
            <p:nvPr/>
          </p:nvSpPr>
          <p:spPr>
            <a:xfrm>
              <a:off x="773519" y="3026609"/>
              <a:ext cx="321445" cy="595195"/>
            </a:xfrm>
            <a:custGeom>
              <a:avLst/>
              <a:gdLst/>
              <a:ahLst/>
              <a:cxnLst/>
              <a:rect l="0" t="0" r="0" b="0"/>
              <a:pathLst>
                <a:path w="321445" h="595195">
                  <a:moveTo>
                    <a:pt x="5589" y="595194"/>
                  </a:moveTo>
                  <a:lnTo>
                    <a:pt x="0" y="578426"/>
                  </a:lnTo>
                  <a:lnTo>
                    <a:pt x="4442" y="531743"/>
                  </a:lnTo>
                  <a:lnTo>
                    <a:pt x="16584" y="473649"/>
                  </a:lnTo>
                  <a:lnTo>
                    <a:pt x="30248" y="410918"/>
                  </a:lnTo>
                  <a:lnTo>
                    <a:pt x="44212" y="356152"/>
                  </a:lnTo>
                  <a:lnTo>
                    <a:pt x="58235" y="302181"/>
                  </a:lnTo>
                  <a:lnTo>
                    <a:pt x="65642" y="245163"/>
                  </a:lnTo>
                  <a:lnTo>
                    <a:pt x="70956" y="190054"/>
                  </a:lnTo>
                  <a:lnTo>
                    <a:pt x="77643" y="129511"/>
                  </a:lnTo>
                  <a:lnTo>
                    <a:pt x="79361" y="123302"/>
                  </a:lnTo>
                  <a:lnTo>
                    <a:pt x="81677" y="122672"/>
                  </a:lnTo>
                  <a:lnTo>
                    <a:pt x="84390" y="125761"/>
                  </a:lnTo>
                  <a:lnTo>
                    <a:pt x="97151" y="158276"/>
                  </a:lnTo>
                  <a:lnTo>
                    <a:pt x="114056" y="212358"/>
                  </a:lnTo>
                  <a:lnTo>
                    <a:pt x="127496" y="233192"/>
                  </a:lnTo>
                  <a:lnTo>
                    <a:pt x="145168" y="246351"/>
                  </a:lnTo>
                  <a:lnTo>
                    <a:pt x="153624" y="246818"/>
                  </a:lnTo>
                  <a:lnTo>
                    <a:pt x="161601" y="243620"/>
                  </a:lnTo>
                  <a:lnTo>
                    <a:pt x="184006" y="222352"/>
                  </a:lnTo>
                  <a:lnTo>
                    <a:pt x="212538" y="178135"/>
                  </a:lnTo>
                  <a:lnTo>
                    <a:pt x="232298" y="123171"/>
                  </a:lnTo>
                  <a:lnTo>
                    <a:pt x="247467" y="63441"/>
                  </a:lnTo>
                  <a:lnTo>
                    <a:pt x="264086" y="0"/>
                  </a:lnTo>
                  <a:lnTo>
                    <a:pt x="265658" y="696"/>
                  </a:lnTo>
                  <a:lnTo>
                    <a:pt x="268388" y="62188"/>
                  </a:lnTo>
                  <a:lnTo>
                    <a:pt x="268679" y="109973"/>
                  </a:lnTo>
                  <a:lnTo>
                    <a:pt x="269935" y="170925"/>
                  </a:lnTo>
                  <a:lnTo>
                    <a:pt x="276027" y="220180"/>
                  </a:lnTo>
                  <a:lnTo>
                    <a:pt x="278678" y="278745"/>
                  </a:lnTo>
                  <a:lnTo>
                    <a:pt x="284791" y="335374"/>
                  </a:lnTo>
                  <a:lnTo>
                    <a:pt x="288357" y="394338"/>
                  </a:lnTo>
                  <a:lnTo>
                    <a:pt x="296798" y="456343"/>
                  </a:lnTo>
                  <a:lnTo>
                    <a:pt x="302798" y="516250"/>
                  </a:lnTo>
                  <a:lnTo>
                    <a:pt x="321444" y="574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179625" y="3421761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58134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73736" y="3279302"/>
              <a:ext cx="158859" cy="226688"/>
            </a:xfrm>
            <a:custGeom>
              <a:avLst/>
              <a:gdLst/>
              <a:ahLst/>
              <a:cxnLst/>
              <a:rect l="0" t="0" r="0" b="0"/>
              <a:pathLst>
                <a:path w="158859" h="226688">
                  <a:moveTo>
                    <a:pt x="105497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51622" y="5611"/>
                  </a:lnTo>
                  <a:lnTo>
                    <a:pt x="13616" y="28037"/>
                  </a:lnTo>
                  <a:lnTo>
                    <a:pt x="5639" y="34592"/>
                  </a:lnTo>
                  <a:lnTo>
                    <a:pt x="1490" y="42472"/>
                  </a:lnTo>
                  <a:lnTo>
                    <a:pt x="0" y="60586"/>
                  </a:lnTo>
                  <a:lnTo>
                    <a:pt x="3580" y="67990"/>
                  </a:lnTo>
                  <a:lnTo>
                    <a:pt x="16917" y="79336"/>
                  </a:lnTo>
                  <a:lnTo>
                    <a:pt x="72529" y="91556"/>
                  </a:lnTo>
                  <a:lnTo>
                    <a:pt x="93184" y="98779"/>
                  </a:lnTo>
                  <a:lnTo>
                    <a:pt x="140127" y="135919"/>
                  </a:lnTo>
                  <a:lnTo>
                    <a:pt x="154423" y="149691"/>
                  </a:lnTo>
                  <a:lnTo>
                    <a:pt x="158001" y="158979"/>
                  </a:lnTo>
                  <a:lnTo>
                    <a:pt x="158858" y="181777"/>
                  </a:lnTo>
                  <a:lnTo>
                    <a:pt x="155109" y="190898"/>
                  </a:lnTo>
                  <a:lnTo>
                    <a:pt x="141584" y="204152"/>
                  </a:lnTo>
                  <a:lnTo>
                    <a:pt x="108650" y="218191"/>
                  </a:lnTo>
                  <a:lnTo>
                    <a:pt x="45962" y="225568"/>
                  </a:lnTo>
                  <a:lnTo>
                    <a:pt x="31797" y="226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78082" y="3299810"/>
              <a:ext cx="143307" cy="186006"/>
            </a:xfrm>
            <a:custGeom>
              <a:avLst/>
              <a:gdLst/>
              <a:ahLst/>
              <a:cxnLst/>
              <a:rect l="0" t="0" r="0" b="0"/>
              <a:pathLst>
                <a:path w="143307" h="186006">
                  <a:moveTo>
                    <a:pt x="101192" y="27195"/>
                  </a:moveTo>
                  <a:lnTo>
                    <a:pt x="90014" y="10427"/>
                  </a:lnTo>
                  <a:lnTo>
                    <a:pt x="82042" y="5488"/>
                  </a:lnTo>
                  <a:lnTo>
                    <a:pt x="60705" y="0"/>
                  </a:lnTo>
                  <a:lnTo>
                    <a:pt x="50804" y="876"/>
                  </a:lnTo>
                  <a:lnTo>
                    <a:pt x="33564" y="8088"/>
                  </a:lnTo>
                  <a:lnTo>
                    <a:pt x="10704" y="30892"/>
                  </a:lnTo>
                  <a:lnTo>
                    <a:pt x="2484" y="53015"/>
                  </a:lnTo>
                  <a:lnTo>
                    <a:pt x="0" y="77275"/>
                  </a:lnTo>
                  <a:lnTo>
                    <a:pt x="10946" y="132142"/>
                  </a:lnTo>
                  <a:lnTo>
                    <a:pt x="26359" y="158376"/>
                  </a:lnTo>
                  <a:lnTo>
                    <a:pt x="51333" y="180967"/>
                  </a:lnTo>
                  <a:lnTo>
                    <a:pt x="77083" y="186005"/>
                  </a:lnTo>
                  <a:lnTo>
                    <a:pt x="115106" y="182264"/>
                  </a:lnTo>
                  <a:lnTo>
                    <a:pt x="143306" y="174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55843" y="3286990"/>
              <a:ext cx="112945" cy="152378"/>
            </a:xfrm>
            <a:custGeom>
              <a:avLst/>
              <a:gdLst/>
              <a:ahLst/>
              <a:cxnLst/>
              <a:rect l="0" t="0" r="0" b="0"/>
              <a:pathLst>
                <a:path w="112945" h="152378">
                  <a:moveTo>
                    <a:pt x="7659" y="103186"/>
                  </a:moveTo>
                  <a:lnTo>
                    <a:pt x="25640" y="87545"/>
                  </a:lnTo>
                  <a:lnTo>
                    <a:pt x="80843" y="56343"/>
                  </a:lnTo>
                  <a:lnTo>
                    <a:pt x="97117" y="42983"/>
                  </a:lnTo>
                  <a:lnTo>
                    <a:pt x="101223" y="33804"/>
                  </a:lnTo>
                  <a:lnTo>
                    <a:pt x="102665" y="11128"/>
                  </a:lnTo>
                  <a:lnTo>
                    <a:pt x="97903" y="4380"/>
                  </a:lnTo>
                  <a:lnTo>
                    <a:pt x="90048" y="1050"/>
                  </a:lnTo>
                  <a:lnTo>
                    <a:pt x="80133" y="0"/>
                  </a:lnTo>
                  <a:lnTo>
                    <a:pt x="59757" y="5073"/>
                  </a:lnTo>
                  <a:lnTo>
                    <a:pt x="31674" y="21083"/>
                  </a:lnTo>
                  <a:lnTo>
                    <a:pt x="17163" y="35110"/>
                  </a:lnTo>
                  <a:lnTo>
                    <a:pt x="6814" y="53043"/>
                  </a:lnTo>
                  <a:lnTo>
                    <a:pt x="0" y="88459"/>
                  </a:lnTo>
                  <a:lnTo>
                    <a:pt x="3570" y="122999"/>
                  </a:lnTo>
                  <a:lnTo>
                    <a:pt x="8443" y="131602"/>
                  </a:lnTo>
                  <a:lnTo>
                    <a:pt x="23215" y="144281"/>
                  </a:lnTo>
                  <a:lnTo>
                    <a:pt x="44599" y="150696"/>
                  </a:lnTo>
                  <a:lnTo>
                    <a:pt x="68530" y="152377"/>
                  </a:lnTo>
                  <a:lnTo>
                    <a:pt x="112944" y="145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53015" y="3042735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8772"/>
                  </a:lnTo>
                  <a:lnTo>
                    <a:pt x="10723" y="220803"/>
                  </a:lnTo>
                  <a:lnTo>
                    <a:pt x="21789" y="280962"/>
                  </a:lnTo>
                  <a:lnTo>
                    <a:pt x="28683" y="332813"/>
                  </a:lnTo>
                  <a:lnTo>
                    <a:pt x="38439" y="395817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79357" y="3053264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4"/>
                  </a:lnTo>
                  <a:lnTo>
                    <a:pt x="15684" y="222662"/>
                  </a:lnTo>
                  <a:lnTo>
                    <a:pt x="25054" y="279143"/>
                  </a:lnTo>
                  <a:lnTo>
                    <a:pt x="31465" y="339885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77246" y="3263203"/>
              <a:ext cx="196910" cy="149674"/>
            </a:xfrm>
            <a:custGeom>
              <a:avLst/>
              <a:gdLst/>
              <a:ahLst/>
              <a:cxnLst/>
              <a:rect l="0" t="0" r="0" b="0"/>
              <a:pathLst>
                <a:path w="196910" h="149674">
                  <a:moveTo>
                    <a:pt x="112681" y="74330"/>
                  </a:moveTo>
                  <a:lnTo>
                    <a:pt x="112681" y="51974"/>
                  </a:lnTo>
                  <a:lnTo>
                    <a:pt x="106442" y="34758"/>
                  </a:lnTo>
                  <a:lnTo>
                    <a:pt x="83373" y="4642"/>
                  </a:lnTo>
                  <a:lnTo>
                    <a:pt x="74425" y="965"/>
                  </a:lnTo>
                  <a:lnTo>
                    <a:pt x="52004" y="0"/>
                  </a:lnTo>
                  <a:lnTo>
                    <a:pt x="32681" y="6589"/>
                  </a:lnTo>
                  <a:lnTo>
                    <a:pt x="24253" y="11622"/>
                  </a:lnTo>
                  <a:lnTo>
                    <a:pt x="11768" y="26573"/>
                  </a:lnTo>
                  <a:lnTo>
                    <a:pt x="3490" y="46086"/>
                  </a:lnTo>
                  <a:lnTo>
                    <a:pt x="0" y="82209"/>
                  </a:lnTo>
                  <a:lnTo>
                    <a:pt x="3329" y="104738"/>
                  </a:lnTo>
                  <a:lnTo>
                    <a:pt x="11828" y="123330"/>
                  </a:lnTo>
                  <a:lnTo>
                    <a:pt x="17369" y="131563"/>
                  </a:lnTo>
                  <a:lnTo>
                    <a:pt x="32886" y="143831"/>
                  </a:lnTo>
                  <a:lnTo>
                    <a:pt x="41937" y="148740"/>
                  </a:lnTo>
                  <a:lnTo>
                    <a:pt x="50310" y="149673"/>
                  </a:lnTo>
                  <a:lnTo>
                    <a:pt x="65854" y="144471"/>
                  </a:lnTo>
                  <a:lnTo>
                    <a:pt x="77441" y="131240"/>
                  </a:lnTo>
                  <a:lnTo>
                    <a:pt x="94412" y="88561"/>
                  </a:lnTo>
                  <a:lnTo>
                    <a:pt x="101793" y="43259"/>
                  </a:lnTo>
                  <a:lnTo>
                    <a:pt x="104253" y="43088"/>
                  </a:lnTo>
                  <a:lnTo>
                    <a:pt x="110105" y="52256"/>
                  </a:lnTo>
                  <a:lnTo>
                    <a:pt x="138716" y="105581"/>
                  </a:lnTo>
                  <a:lnTo>
                    <a:pt x="151938" y="121755"/>
                  </a:lnTo>
                  <a:lnTo>
                    <a:pt x="168733" y="130503"/>
                  </a:lnTo>
                  <a:lnTo>
                    <a:pt x="196909" y="137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95212" y="3195122"/>
              <a:ext cx="263214" cy="205876"/>
            </a:xfrm>
            <a:custGeom>
              <a:avLst/>
              <a:gdLst/>
              <a:ahLst/>
              <a:cxnLst/>
              <a:rect l="0" t="0" r="0" b="0"/>
              <a:pathLst>
                <a:path w="263214" h="205876">
                  <a:moveTo>
                    <a:pt x="0" y="110826"/>
                  </a:moveTo>
                  <a:lnTo>
                    <a:pt x="3119" y="153518"/>
                  </a:lnTo>
                  <a:lnTo>
                    <a:pt x="14654" y="200757"/>
                  </a:lnTo>
                  <a:lnTo>
                    <a:pt x="14449" y="205875"/>
                  </a:lnTo>
                  <a:lnTo>
                    <a:pt x="11972" y="205778"/>
                  </a:lnTo>
                  <a:lnTo>
                    <a:pt x="7982" y="202203"/>
                  </a:lnTo>
                  <a:lnTo>
                    <a:pt x="3547" y="185753"/>
                  </a:lnTo>
                  <a:lnTo>
                    <a:pt x="701" y="131476"/>
                  </a:lnTo>
                  <a:lnTo>
                    <a:pt x="11545" y="70044"/>
                  </a:lnTo>
                  <a:lnTo>
                    <a:pt x="14716" y="59072"/>
                  </a:lnTo>
                  <a:lnTo>
                    <a:pt x="20339" y="50587"/>
                  </a:lnTo>
                  <a:lnTo>
                    <a:pt x="35946" y="38039"/>
                  </a:lnTo>
                  <a:lnTo>
                    <a:pt x="45021" y="36565"/>
                  </a:lnTo>
                  <a:lnTo>
                    <a:pt x="64463" y="41166"/>
                  </a:lnTo>
                  <a:lnTo>
                    <a:pt x="89550" y="56911"/>
                  </a:lnTo>
                  <a:lnTo>
                    <a:pt x="101411" y="72826"/>
                  </a:lnTo>
                  <a:lnTo>
                    <a:pt x="118558" y="117228"/>
                  </a:lnTo>
                  <a:lnTo>
                    <a:pt x="125974" y="162870"/>
                  </a:lnTo>
                  <a:lnTo>
                    <a:pt x="128436" y="163069"/>
                  </a:lnTo>
                  <a:lnTo>
                    <a:pt x="182432" y="110541"/>
                  </a:lnTo>
                  <a:lnTo>
                    <a:pt x="239339" y="77020"/>
                  </a:lnTo>
                  <a:lnTo>
                    <a:pt x="247297" y="70741"/>
                  </a:lnTo>
                  <a:lnTo>
                    <a:pt x="256139" y="51286"/>
                  </a:lnTo>
                  <a:lnTo>
                    <a:pt x="258497" y="39547"/>
                  </a:lnTo>
                  <a:lnTo>
                    <a:pt x="257729" y="29381"/>
                  </a:lnTo>
                  <a:lnTo>
                    <a:pt x="250637" y="11847"/>
                  </a:lnTo>
                  <a:lnTo>
                    <a:pt x="243130" y="6236"/>
                  </a:lnTo>
                  <a:lnTo>
                    <a:pt x="222312" y="0"/>
                  </a:lnTo>
                  <a:lnTo>
                    <a:pt x="212549" y="678"/>
                  </a:lnTo>
                  <a:lnTo>
                    <a:pt x="195462" y="7669"/>
                  </a:lnTo>
                  <a:lnTo>
                    <a:pt x="172688" y="30348"/>
                  </a:lnTo>
                  <a:lnTo>
                    <a:pt x="156712" y="64884"/>
                  </a:lnTo>
                  <a:lnTo>
                    <a:pt x="154658" y="88067"/>
                  </a:lnTo>
                  <a:lnTo>
                    <a:pt x="162871" y="131547"/>
                  </a:lnTo>
                  <a:lnTo>
                    <a:pt x="177980" y="157779"/>
                  </a:lnTo>
                  <a:lnTo>
                    <a:pt x="196865" y="169909"/>
                  </a:lnTo>
                  <a:lnTo>
                    <a:pt x="219687" y="176859"/>
                  </a:lnTo>
                  <a:lnTo>
                    <a:pt x="263213" y="173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92445" y="3200663"/>
              <a:ext cx="116680" cy="179028"/>
            </a:xfrm>
            <a:custGeom>
              <a:avLst/>
              <a:gdLst/>
              <a:ahLst/>
              <a:cxnLst/>
              <a:rect l="0" t="0" r="0" b="0"/>
              <a:pathLst>
                <a:path w="116680" h="179028">
                  <a:moveTo>
                    <a:pt x="92321" y="10528"/>
                  </a:moveTo>
                  <a:lnTo>
                    <a:pt x="69965" y="10528"/>
                  </a:lnTo>
                  <a:lnTo>
                    <a:pt x="39294" y="21707"/>
                  </a:lnTo>
                  <a:lnTo>
                    <a:pt x="24690" y="36554"/>
                  </a:lnTo>
                  <a:lnTo>
                    <a:pt x="5783" y="74681"/>
                  </a:lnTo>
                  <a:lnTo>
                    <a:pt x="0" y="111165"/>
                  </a:lnTo>
                  <a:lnTo>
                    <a:pt x="3876" y="146021"/>
                  </a:lnTo>
                  <a:lnTo>
                    <a:pt x="15577" y="164724"/>
                  </a:lnTo>
                  <a:lnTo>
                    <a:pt x="23611" y="172987"/>
                  </a:lnTo>
                  <a:lnTo>
                    <a:pt x="32477" y="177326"/>
                  </a:lnTo>
                  <a:lnTo>
                    <a:pt x="51686" y="179027"/>
                  </a:lnTo>
                  <a:lnTo>
                    <a:pt x="68802" y="172764"/>
                  </a:lnTo>
                  <a:lnTo>
                    <a:pt x="76642" y="167819"/>
                  </a:lnTo>
                  <a:lnTo>
                    <a:pt x="98854" y="138501"/>
                  </a:lnTo>
                  <a:lnTo>
                    <a:pt x="114664" y="105768"/>
                  </a:lnTo>
                  <a:lnTo>
                    <a:pt x="116679" y="81323"/>
                  </a:lnTo>
                  <a:lnTo>
                    <a:pt x="112506" y="56031"/>
                  </a:lnTo>
                  <a:lnTo>
                    <a:pt x="93882" y="17437"/>
                  </a:lnTo>
                  <a:lnTo>
                    <a:pt x="817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60661" y="3179606"/>
              <a:ext cx="122838" cy="200182"/>
            </a:xfrm>
            <a:custGeom>
              <a:avLst/>
              <a:gdLst/>
              <a:ahLst/>
              <a:cxnLst/>
              <a:rect l="0" t="0" r="0" b="0"/>
              <a:pathLst>
                <a:path w="122838" h="200182">
                  <a:moveTo>
                    <a:pt x="8333" y="52642"/>
                  </a:moveTo>
                  <a:lnTo>
                    <a:pt x="0" y="90120"/>
                  </a:lnTo>
                  <a:lnTo>
                    <a:pt x="1575" y="124968"/>
                  </a:lnTo>
                  <a:lnTo>
                    <a:pt x="7669" y="146788"/>
                  </a:lnTo>
                  <a:lnTo>
                    <a:pt x="30646" y="186273"/>
                  </a:lnTo>
                  <a:lnTo>
                    <a:pt x="37246" y="194372"/>
                  </a:lnTo>
                  <a:lnTo>
                    <a:pt x="46326" y="198601"/>
                  </a:lnTo>
                  <a:lnTo>
                    <a:pt x="68893" y="200181"/>
                  </a:lnTo>
                  <a:lnTo>
                    <a:pt x="79122" y="196625"/>
                  </a:lnTo>
                  <a:lnTo>
                    <a:pt x="96727" y="183315"/>
                  </a:lnTo>
                  <a:lnTo>
                    <a:pt x="109231" y="162582"/>
                  </a:lnTo>
                  <a:lnTo>
                    <a:pt x="117517" y="137769"/>
                  </a:lnTo>
                  <a:lnTo>
                    <a:pt x="122837" y="83712"/>
                  </a:lnTo>
                  <a:lnTo>
                    <a:pt x="120639" y="45081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47219" y="3137492"/>
              <a:ext cx="175369" cy="231628"/>
            </a:xfrm>
            <a:custGeom>
              <a:avLst/>
              <a:gdLst/>
              <a:ahLst/>
              <a:cxnLst/>
              <a:rect l="0" t="0" r="0" b="0"/>
              <a:pathLst>
                <a:path w="175369" h="231628">
                  <a:moveTo>
                    <a:pt x="63931" y="0"/>
                  </a:moveTo>
                  <a:lnTo>
                    <a:pt x="39884" y="9575"/>
                  </a:lnTo>
                  <a:lnTo>
                    <a:pt x="4338" y="39403"/>
                  </a:lnTo>
                  <a:lnTo>
                    <a:pt x="806" y="47326"/>
                  </a:lnTo>
                  <a:lnTo>
                    <a:pt x="0" y="65487"/>
                  </a:lnTo>
                  <a:lnTo>
                    <a:pt x="3763" y="72904"/>
                  </a:lnTo>
                  <a:lnTo>
                    <a:pt x="17302" y="84264"/>
                  </a:lnTo>
                  <a:lnTo>
                    <a:pt x="25826" y="86592"/>
                  </a:lnTo>
                  <a:lnTo>
                    <a:pt x="80577" y="84770"/>
                  </a:lnTo>
                  <a:lnTo>
                    <a:pt x="115266" y="89978"/>
                  </a:lnTo>
                  <a:lnTo>
                    <a:pt x="142182" y="104519"/>
                  </a:lnTo>
                  <a:lnTo>
                    <a:pt x="164975" y="123645"/>
                  </a:lnTo>
                  <a:lnTo>
                    <a:pt x="173180" y="143471"/>
                  </a:lnTo>
                  <a:lnTo>
                    <a:pt x="175368" y="155308"/>
                  </a:lnTo>
                  <a:lnTo>
                    <a:pt x="171560" y="177820"/>
                  </a:lnTo>
                  <a:lnTo>
                    <a:pt x="167269" y="188737"/>
                  </a:lnTo>
                  <a:lnTo>
                    <a:pt x="153143" y="203986"/>
                  </a:lnTo>
                  <a:lnTo>
                    <a:pt x="115478" y="223307"/>
                  </a:lnTo>
                  <a:lnTo>
                    <a:pt x="6393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43396" y="2903049"/>
              <a:ext cx="136294" cy="455542"/>
            </a:xfrm>
            <a:custGeom>
              <a:avLst/>
              <a:gdLst/>
              <a:ahLst/>
              <a:cxnLst/>
              <a:rect l="0" t="0" r="0" b="0"/>
              <a:pathLst>
                <a:path w="136294" h="455542">
                  <a:moveTo>
                    <a:pt x="62593" y="455541"/>
                  </a:moveTo>
                  <a:lnTo>
                    <a:pt x="51415" y="438774"/>
                  </a:lnTo>
                  <a:lnTo>
                    <a:pt x="44463" y="400400"/>
                  </a:lnTo>
                  <a:lnTo>
                    <a:pt x="40944" y="342267"/>
                  </a:lnTo>
                  <a:lnTo>
                    <a:pt x="30198" y="281911"/>
                  </a:lnTo>
                  <a:lnTo>
                    <a:pt x="22399" y="224322"/>
                  </a:lnTo>
                  <a:lnTo>
                    <a:pt x="12453" y="165027"/>
                  </a:lnTo>
                  <a:lnTo>
                    <a:pt x="2343" y="108254"/>
                  </a:lnTo>
                  <a:lnTo>
                    <a:pt x="0" y="51979"/>
                  </a:lnTo>
                  <a:lnTo>
                    <a:pt x="4486" y="40271"/>
                  </a:lnTo>
                  <a:lnTo>
                    <a:pt x="21950" y="21022"/>
                  </a:lnTo>
                  <a:lnTo>
                    <a:pt x="58090" y="2621"/>
                  </a:lnTo>
                  <a:lnTo>
                    <a:pt x="81649" y="0"/>
                  </a:lnTo>
                  <a:lnTo>
                    <a:pt x="102648" y="3904"/>
                  </a:lnTo>
                  <a:lnTo>
                    <a:pt x="136293" y="23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21761" y="319013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2" y="16789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66492" y="3194748"/>
              <a:ext cx="150068" cy="173618"/>
            </a:xfrm>
            <a:custGeom>
              <a:avLst/>
              <a:gdLst/>
              <a:ahLst/>
              <a:cxnLst/>
              <a:rect l="0" t="0" r="0" b="0"/>
              <a:pathLst>
                <a:path w="150068" h="173618">
                  <a:moveTo>
                    <a:pt x="118482" y="79614"/>
                  </a:moveTo>
                  <a:lnTo>
                    <a:pt x="103828" y="35652"/>
                  </a:lnTo>
                  <a:lnTo>
                    <a:pt x="90911" y="18741"/>
                  </a:lnTo>
                  <a:lnTo>
                    <a:pt x="82554" y="10956"/>
                  </a:lnTo>
                  <a:lnTo>
                    <a:pt x="60790" y="2307"/>
                  </a:lnTo>
                  <a:lnTo>
                    <a:pt x="48435" y="0"/>
                  </a:lnTo>
                  <a:lnTo>
                    <a:pt x="28468" y="3676"/>
                  </a:lnTo>
                  <a:lnTo>
                    <a:pt x="19868" y="7932"/>
                  </a:lnTo>
                  <a:lnTo>
                    <a:pt x="7193" y="28258"/>
                  </a:lnTo>
                  <a:lnTo>
                    <a:pt x="0" y="54450"/>
                  </a:lnTo>
                  <a:lnTo>
                    <a:pt x="2086" y="116248"/>
                  </a:lnTo>
                  <a:lnTo>
                    <a:pt x="8085" y="151690"/>
                  </a:lnTo>
                  <a:lnTo>
                    <a:pt x="13298" y="160420"/>
                  </a:lnTo>
                  <a:lnTo>
                    <a:pt x="28450" y="173240"/>
                  </a:lnTo>
                  <a:lnTo>
                    <a:pt x="36234" y="173617"/>
                  </a:lnTo>
                  <a:lnTo>
                    <a:pt x="43763" y="170359"/>
                  </a:lnTo>
                  <a:lnTo>
                    <a:pt x="51122" y="164677"/>
                  </a:lnTo>
                  <a:lnTo>
                    <a:pt x="62417" y="145886"/>
                  </a:lnTo>
                  <a:lnTo>
                    <a:pt x="79201" y="95694"/>
                  </a:lnTo>
                  <a:lnTo>
                    <a:pt x="85376" y="50079"/>
                  </a:lnTo>
                  <a:lnTo>
                    <a:pt x="85883" y="51735"/>
                  </a:lnTo>
                  <a:lnTo>
                    <a:pt x="92285" y="82426"/>
                  </a:lnTo>
                  <a:lnTo>
                    <a:pt x="107080" y="106444"/>
                  </a:lnTo>
                  <a:lnTo>
                    <a:pt x="131871" y="133180"/>
                  </a:lnTo>
                  <a:lnTo>
                    <a:pt x="150067" y="142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34668" y="3203590"/>
              <a:ext cx="118763" cy="147559"/>
            </a:xfrm>
            <a:custGeom>
              <a:avLst/>
              <a:gdLst/>
              <a:ahLst/>
              <a:cxnLst/>
              <a:rect l="0" t="0" r="0" b="0"/>
              <a:pathLst>
                <a:path w="118763" h="147559">
                  <a:moveTo>
                    <a:pt x="97705" y="18130"/>
                  </a:moveTo>
                  <a:lnTo>
                    <a:pt x="86526" y="6951"/>
                  </a:lnTo>
                  <a:lnTo>
                    <a:pt x="68560" y="1463"/>
                  </a:lnTo>
                  <a:lnTo>
                    <a:pt x="57218" y="0"/>
                  </a:lnTo>
                  <a:lnTo>
                    <a:pt x="38376" y="4613"/>
                  </a:lnTo>
                  <a:lnTo>
                    <a:pt x="30077" y="9118"/>
                  </a:lnTo>
                  <a:lnTo>
                    <a:pt x="17735" y="26603"/>
                  </a:lnTo>
                  <a:lnTo>
                    <a:pt x="280" y="70366"/>
                  </a:lnTo>
                  <a:lnTo>
                    <a:pt x="0" y="81030"/>
                  </a:lnTo>
                  <a:lnTo>
                    <a:pt x="5927" y="102238"/>
                  </a:lnTo>
                  <a:lnTo>
                    <a:pt x="22418" y="128319"/>
                  </a:lnTo>
                  <a:lnTo>
                    <a:pt x="38507" y="140412"/>
                  </a:lnTo>
                  <a:lnTo>
                    <a:pt x="47711" y="145275"/>
                  </a:lnTo>
                  <a:lnTo>
                    <a:pt x="67296" y="147558"/>
                  </a:lnTo>
                  <a:lnTo>
                    <a:pt x="86530" y="143504"/>
                  </a:lnTo>
                  <a:lnTo>
                    <a:pt x="118762" y="123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24111" y="3011150"/>
              <a:ext cx="24076" cy="336913"/>
            </a:xfrm>
            <a:custGeom>
              <a:avLst/>
              <a:gdLst/>
              <a:ahLst/>
              <a:cxnLst/>
              <a:rect l="0" t="0" r="0" b="0"/>
              <a:pathLst>
                <a:path w="24076" h="336913">
                  <a:moveTo>
                    <a:pt x="13547" y="0"/>
                  </a:moveTo>
                  <a:lnTo>
                    <a:pt x="2368" y="16767"/>
                  </a:lnTo>
                  <a:lnTo>
                    <a:pt x="0" y="40597"/>
                  </a:lnTo>
                  <a:lnTo>
                    <a:pt x="2422" y="103556"/>
                  </a:lnTo>
                  <a:lnTo>
                    <a:pt x="4070" y="162742"/>
                  </a:lnTo>
                  <a:lnTo>
                    <a:pt x="12068" y="225935"/>
                  </a:lnTo>
                  <a:lnTo>
                    <a:pt x="20490" y="281022"/>
                  </a:lnTo>
                  <a:lnTo>
                    <a:pt x="2407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32373" y="3105906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34372" y="14655"/>
                  </a:lnTo>
                  <a:lnTo>
                    <a:pt x="78578" y="28198"/>
                  </a:lnTo>
                  <a:lnTo>
                    <a:pt x="21699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021062" y="3152960"/>
              <a:ext cx="189433" cy="174046"/>
            </a:xfrm>
            <a:custGeom>
              <a:avLst/>
              <a:gdLst/>
              <a:ahLst/>
              <a:cxnLst/>
              <a:rect l="0" t="0" r="0" b="0"/>
              <a:pathLst>
                <a:path w="189433" h="174046">
                  <a:moveTo>
                    <a:pt x="127166" y="5589"/>
                  </a:moveTo>
                  <a:lnTo>
                    <a:pt x="104809" y="0"/>
                  </a:lnTo>
                  <a:lnTo>
                    <a:pt x="84474" y="3495"/>
                  </a:lnTo>
                  <a:lnTo>
                    <a:pt x="24949" y="29581"/>
                  </a:lnTo>
                  <a:lnTo>
                    <a:pt x="10377" y="43158"/>
                  </a:lnTo>
                  <a:lnTo>
                    <a:pt x="0" y="60891"/>
                  </a:lnTo>
                  <a:lnTo>
                    <a:pt x="275" y="68193"/>
                  </a:lnTo>
                  <a:lnTo>
                    <a:pt x="3967" y="74231"/>
                  </a:lnTo>
                  <a:lnTo>
                    <a:pt x="9938" y="79427"/>
                  </a:lnTo>
                  <a:lnTo>
                    <a:pt x="29052" y="85199"/>
                  </a:lnTo>
                  <a:lnTo>
                    <a:pt x="85038" y="88905"/>
                  </a:lnTo>
                  <a:lnTo>
                    <a:pt x="142847" y="99212"/>
                  </a:lnTo>
                  <a:lnTo>
                    <a:pt x="166891" y="109980"/>
                  </a:lnTo>
                  <a:lnTo>
                    <a:pt x="183036" y="125684"/>
                  </a:lnTo>
                  <a:lnTo>
                    <a:pt x="188979" y="134786"/>
                  </a:lnTo>
                  <a:lnTo>
                    <a:pt x="189432" y="142023"/>
                  </a:lnTo>
                  <a:lnTo>
                    <a:pt x="186224" y="148017"/>
                  </a:lnTo>
                  <a:lnTo>
                    <a:pt x="180576" y="153183"/>
                  </a:lnTo>
                  <a:lnTo>
                    <a:pt x="161822" y="158924"/>
                  </a:lnTo>
                  <a:lnTo>
                    <a:pt x="102089" y="171446"/>
                  </a:lnTo>
                  <a:lnTo>
                    <a:pt x="85052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61335" y="4179813"/>
            <a:ext cx="9614397" cy="748364"/>
            <a:chOff x="261335" y="4179813"/>
            <a:chExt cx="9614397" cy="748364"/>
          </a:xfrm>
        </p:grpSpPr>
        <p:sp>
          <p:nvSpPr>
            <p:cNvPr id="108" name="Freeform 107"/>
            <p:cNvSpPr/>
            <p:nvPr/>
          </p:nvSpPr>
          <p:spPr>
            <a:xfrm>
              <a:off x="261335" y="4434417"/>
              <a:ext cx="501903" cy="482392"/>
            </a:xfrm>
            <a:custGeom>
              <a:avLst/>
              <a:gdLst/>
              <a:ahLst/>
              <a:cxnLst/>
              <a:rect l="0" t="0" r="0" b="0"/>
              <a:pathLst>
                <a:path w="501903" h="482392">
                  <a:moveTo>
                    <a:pt x="159804" y="482391"/>
                  </a:moveTo>
                  <a:lnTo>
                    <a:pt x="159804" y="425127"/>
                  </a:lnTo>
                  <a:lnTo>
                    <a:pt x="162144" y="393769"/>
                  </a:lnTo>
                  <a:lnTo>
                    <a:pt x="176471" y="332391"/>
                  </a:lnTo>
                  <a:lnTo>
                    <a:pt x="185583" y="269878"/>
                  </a:lnTo>
                  <a:lnTo>
                    <a:pt x="195259" y="221072"/>
                  </a:lnTo>
                  <a:lnTo>
                    <a:pt x="201773" y="160584"/>
                  </a:lnTo>
                  <a:lnTo>
                    <a:pt x="213111" y="103576"/>
                  </a:lnTo>
                  <a:lnTo>
                    <a:pt x="221027" y="47255"/>
                  </a:lnTo>
                  <a:lnTo>
                    <a:pt x="227987" y="10701"/>
                  </a:lnTo>
                  <a:lnTo>
                    <a:pt x="233336" y="4154"/>
                  </a:lnTo>
                  <a:lnTo>
                    <a:pt x="240411" y="960"/>
                  </a:lnTo>
                  <a:lnTo>
                    <a:pt x="248637" y="0"/>
                  </a:lnTo>
                  <a:lnTo>
                    <a:pt x="254121" y="5209"/>
                  </a:lnTo>
                  <a:lnTo>
                    <a:pt x="269162" y="55597"/>
                  </a:lnTo>
                  <a:lnTo>
                    <a:pt x="287353" y="104809"/>
                  </a:lnTo>
                  <a:lnTo>
                    <a:pt x="308872" y="162662"/>
                  </a:lnTo>
                  <a:lnTo>
                    <a:pt x="320696" y="213741"/>
                  </a:lnTo>
                  <a:lnTo>
                    <a:pt x="337197" y="267740"/>
                  </a:lnTo>
                  <a:lnTo>
                    <a:pt x="351316" y="326374"/>
                  </a:lnTo>
                  <a:lnTo>
                    <a:pt x="362908" y="382611"/>
                  </a:lnTo>
                  <a:lnTo>
                    <a:pt x="377305" y="444441"/>
                  </a:lnTo>
                  <a:lnTo>
                    <a:pt x="384373" y="469034"/>
                  </a:lnTo>
                  <a:lnTo>
                    <a:pt x="384386" y="472316"/>
                  </a:lnTo>
                  <a:lnTo>
                    <a:pt x="342255" y="418117"/>
                  </a:lnTo>
                  <a:lnTo>
                    <a:pt x="286603" y="360367"/>
                  </a:lnTo>
                  <a:lnTo>
                    <a:pt x="227975" y="312886"/>
                  </a:lnTo>
                  <a:lnTo>
                    <a:pt x="170991" y="272607"/>
                  </a:lnTo>
                  <a:lnTo>
                    <a:pt x="117171" y="238311"/>
                  </a:lnTo>
                  <a:lnTo>
                    <a:pt x="59789" y="207317"/>
                  </a:lnTo>
                  <a:lnTo>
                    <a:pt x="2571" y="184832"/>
                  </a:lnTo>
                  <a:lnTo>
                    <a:pt x="0" y="182243"/>
                  </a:lnTo>
                  <a:lnTo>
                    <a:pt x="2965" y="180517"/>
                  </a:lnTo>
                  <a:lnTo>
                    <a:pt x="53926" y="177519"/>
                  </a:lnTo>
                  <a:lnTo>
                    <a:pt x="110858" y="177155"/>
                  </a:lnTo>
                  <a:lnTo>
                    <a:pt x="172493" y="171493"/>
                  </a:lnTo>
                  <a:lnTo>
                    <a:pt x="229728" y="166345"/>
                  </a:lnTo>
                  <a:lnTo>
                    <a:pt x="286094" y="155277"/>
                  </a:lnTo>
                  <a:lnTo>
                    <a:pt x="342288" y="136236"/>
                  </a:lnTo>
                  <a:lnTo>
                    <a:pt x="398448" y="117181"/>
                  </a:lnTo>
                  <a:lnTo>
                    <a:pt x="451482" y="95219"/>
                  </a:lnTo>
                  <a:lnTo>
                    <a:pt x="496100" y="79269"/>
                  </a:lnTo>
                  <a:lnTo>
                    <a:pt x="500985" y="81452"/>
                  </a:lnTo>
                  <a:lnTo>
                    <a:pt x="501902" y="87587"/>
                  </a:lnTo>
                  <a:lnTo>
                    <a:pt x="496681" y="105711"/>
                  </a:lnTo>
                  <a:lnTo>
                    <a:pt x="474266" y="142823"/>
                  </a:lnTo>
                  <a:lnTo>
                    <a:pt x="421970" y="201932"/>
                  </a:lnTo>
                  <a:lnTo>
                    <a:pt x="371207" y="262898"/>
                  </a:lnTo>
                  <a:lnTo>
                    <a:pt x="321290" y="320432"/>
                  </a:lnTo>
                  <a:lnTo>
                    <a:pt x="269772" y="378462"/>
                  </a:lnTo>
                  <a:lnTo>
                    <a:pt x="210889" y="431990"/>
                  </a:lnTo>
                  <a:lnTo>
                    <a:pt x="180861" y="4613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032768" y="4590425"/>
              <a:ext cx="9554" cy="326384"/>
            </a:xfrm>
            <a:custGeom>
              <a:avLst/>
              <a:gdLst/>
              <a:ahLst/>
              <a:cxnLst/>
              <a:rect l="0" t="0" r="0" b="0"/>
              <a:pathLst>
                <a:path w="9554" h="326384">
                  <a:moveTo>
                    <a:pt x="9553" y="0"/>
                  </a:moveTo>
                  <a:lnTo>
                    <a:pt x="2317" y="28725"/>
                  </a:lnTo>
                  <a:lnTo>
                    <a:pt x="0" y="79091"/>
                  </a:lnTo>
                  <a:lnTo>
                    <a:pt x="483" y="138468"/>
                  </a:lnTo>
                  <a:lnTo>
                    <a:pt x="6345" y="198175"/>
                  </a:lnTo>
                  <a:lnTo>
                    <a:pt x="8919" y="261457"/>
                  </a:lnTo>
                  <a:lnTo>
                    <a:pt x="9365" y="298567"/>
                  </a:lnTo>
                  <a:lnTo>
                    <a:pt x="9553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94922" y="4506197"/>
              <a:ext cx="284270" cy="105286"/>
            </a:xfrm>
            <a:custGeom>
              <a:avLst/>
              <a:gdLst/>
              <a:ahLst/>
              <a:cxnLst/>
              <a:rect l="0" t="0" r="0" b="0"/>
              <a:pathLst>
                <a:path w="284270" h="105286">
                  <a:moveTo>
                    <a:pt x="284269" y="0"/>
                  </a:moveTo>
                  <a:lnTo>
                    <a:pt x="221989" y="25193"/>
                  </a:lnTo>
                  <a:lnTo>
                    <a:pt x="164819" y="44664"/>
                  </a:lnTo>
                  <a:lnTo>
                    <a:pt x="114736" y="60806"/>
                  </a:lnTo>
                  <a:lnTo>
                    <a:pt x="72210" y="76118"/>
                  </a:lnTo>
                  <a:lnTo>
                    <a:pt x="38553" y="9235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47564" y="4874694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09068" y="0"/>
                  </a:lnTo>
                  <a:lnTo>
                    <a:pt x="154122" y="5589"/>
                  </a:lnTo>
                  <a:lnTo>
                    <a:pt x="92522" y="21331"/>
                  </a:lnTo>
                  <a:lnTo>
                    <a:pt x="33848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243938" y="4453554"/>
              <a:ext cx="82653" cy="421141"/>
            </a:xfrm>
            <a:custGeom>
              <a:avLst/>
              <a:gdLst/>
              <a:ahLst/>
              <a:cxnLst/>
              <a:rect l="0" t="0" r="0" b="0"/>
              <a:pathLst>
                <a:path w="82653" h="421141">
                  <a:moveTo>
                    <a:pt x="82652" y="421140"/>
                  </a:moveTo>
                  <a:lnTo>
                    <a:pt x="62866" y="369090"/>
                  </a:lnTo>
                  <a:lnTo>
                    <a:pt x="51443" y="319150"/>
                  </a:lnTo>
                  <a:lnTo>
                    <a:pt x="37103" y="265943"/>
                  </a:lnTo>
                  <a:lnTo>
                    <a:pt x="21836" y="204827"/>
                  </a:lnTo>
                  <a:lnTo>
                    <a:pt x="6401" y="154926"/>
                  </a:lnTo>
                  <a:lnTo>
                    <a:pt x="0" y="95550"/>
                  </a:lnTo>
                  <a:lnTo>
                    <a:pt x="2011" y="55997"/>
                  </a:lnTo>
                  <a:lnTo>
                    <a:pt x="8207" y="34246"/>
                  </a:lnTo>
                  <a:lnTo>
                    <a:pt x="18760" y="16780"/>
                  </a:lnTo>
                  <a:lnTo>
                    <a:pt x="27189" y="11187"/>
                  </a:lnTo>
                  <a:lnTo>
                    <a:pt x="7212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189720" y="4695709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0"/>
                  </a:moveTo>
                  <a:lnTo>
                    <a:pt x="101713" y="16789"/>
                  </a:lnTo>
                  <a:lnTo>
                    <a:pt x="43141" y="2021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654317" y="4621813"/>
              <a:ext cx="167114" cy="189239"/>
            </a:xfrm>
            <a:custGeom>
              <a:avLst/>
              <a:gdLst/>
              <a:ahLst/>
              <a:cxnLst/>
              <a:rect l="0" t="0" r="0" b="0"/>
              <a:pathLst>
                <a:path w="167114" h="189239">
                  <a:moveTo>
                    <a:pt x="93413" y="84425"/>
                  </a:moveTo>
                  <a:lnTo>
                    <a:pt x="74285" y="22167"/>
                  </a:lnTo>
                  <a:lnTo>
                    <a:pt x="63075" y="5672"/>
                  </a:lnTo>
                  <a:lnTo>
                    <a:pt x="55640" y="1507"/>
                  </a:lnTo>
                  <a:lnTo>
                    <a:pt x="38021" y="0"/>
                  </a:lnTo>
                  <a:lnTo>
                    <a:pt x="29579" y="4745"/>
                  </a:lnTo>
                  <a:lnTo>
                    <a:pt x="13960" y="22495"/>
                  </a:lnTo>
                  <a:lnTo>
                    <a:pt x="5458" y="49102"/>
                  </a:lnTo>
                  <a:lnTo>
                    <a:pt x="0" y="108253"/>
                  </a:lnTo>
                  <a:lnTo>
                    <a:pt x="4644" y="150887"/>
                  </a:lnTo>
                  <a:lnTo>
                    <a:pt x="13406" y="172845"/>
                  </a:lnTo>
                  <a:lnTo>
                    <a:pt x="19018" y="181976"/>
                  </a:lnTo>
                  <a:lnTo>
                    <a:pt x="26269" y="186894"/>
                  </a:lnTo>
                  <a:lnTo>
                    <a:pt x="43684" y="189238"/>
                  </a:lnTo>
                  <a:lnTo>
                    <a:pt x="60003" y="183261"/>
                  </a:lnTo>
                  <a:lnTo>
                    <a:pt x="67630" y="178392"/>
                  </a:lnTo>
                  <a:lnTo>
                    <a:pt x="79224" y="163623"/>
                  </a:lnTo>
                  <a:lnTo>
                    <a:pt x="96200" y="119956"/>
                  </a:lnTo>
                  <a:lnTo>
                    <a:pt x="97381" y="96707"/>
                  </a:lnTo>
                  <a:lnTo>
                    <a:pt x="96347" y="82865"/>
                  </a:lnTo>
                  <a:lnTo>
                    <a:pt x="119932" y="126926"/>
                  </a:lnTo>
                  <a:lnTo>
                    <a:pt x="132885" y="142699"/>
                  </a:lnTo>
                  <a:lnTo>
                    <a:pt x="146441" y="151269"/>
                  </a:lnTo>
                  <a:lnTo>
                    <a:pt x="167113" y="158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21167" y="4516725"/>
              <a:ext cx="266902" cy="216081"/>
            </a:xfrm>
            <a:custGeom>
              <a:avLst/>
              <a:gdLst/>
              <a:ahLst/>
              <a:cxnLst/>
              <a:rect l="0" t="0" r="0" b="0"/>
              <a:pathLst>
                <a:path w="266902" h="216081">
                  <a:moveTo>
                    <a:pt x="5589" y="52642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10149" y="138068"/>
                  </a:lnTo>
                  <a:lnTo>
                    <a:pt x="24514" y="186500"/>
                  </a:lnTo>
                  <a:lnTo>
                    <a:pt x="35837" y="204162"/>
                  </a:lnTo>
                  <a:lnTo>
                    <a:pt x="44472" y="209807"/>
                  </a:lnTo>
                  <a:lnTo>
                    <a:pt x="66544" y="216080"/>
                  </a:lnTo>
                  <a:lnTo>
                    <a:pt x="76641" y="214243"/>
                  </a:lnTo>
                  <a:lnTo>
                    <a:pt x="94100" y="202844"/>
                  </a:lnTo>
                  <a:lnTo>
                    <a:pt x="111493" y="176696"/>
                  </a:lnTo>
                  <a:lnTo>
                    <a:pt x="126681" y="135249"/>
                  </a:lnTo>
                  <a:lnTo>
                    <a:pt x="129597" y="110023"/>
                  </a:lnTo>
                  <a:lnTo>
                    <a:pt x="131545" y="104934"/>
                  </a:lnTo>
                  <a:lnTo>
                    <a:pt x="134013" y="105051"/>
                  </a:lnTo>
                  <a:lnTo>
                    <a:pt x="161504" y="140894"/>
                  </a:lnTo>
                  <a:lnTo>
                    <a:pt x="182746" y="179779"/>
                  </a:lnTo>
                  <a:lnTo>
                    <a:pt x="198969" y="194156"/>
                  </a:lnTo>
                  <a:lnTo>
                    <a:pt x="208209" y="199627"/>
                  </a:lnTo>
                  <a:lnTo>
                    <a:pt x="216708" y="200935"/>
                  </a:lnTo>
                  <a:lnTo>
                    <a:pt x="224714" y="199468"/>
                  </a:lnTo>
                  <a:lnTo>
                    <a:pt x="232391" y="196150"/>
                  </a:lnTo>
                  <a:lnTo>
                    <a:pt x="254374" y="174712"/>
                  </a:lnTo>
                  <a:lnTo>
                    <a:pt x="262389" y="149789"/>
                  </a:lnTo>
                  <a:lnTo>
                    <a:pt x="266901" y="102874"/>
                  </a:lnTo>
                  <a:lnTo>
                    <a:pt x="262837" y="45797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460369" y="4537782"/>
              <a:ext cx="133394" cy="170700"/>
            </a:xfrm>
            <a:custGeom>
              <a:avLst/>
              <a:gdLst/>
              <a:ahLst/>
              <a:cxnLst/>
              <a:rect l="0" t="0" r="0" b="0"/>
              <a:pathLst>
                <a:path w="133394" h="170700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40089" y="11179"/>
                  </a:lnTo>
                  <a:lnTo>
                    <a:pt x="17839" y="40487"/>
                  </a:lnTo>
                  <a:lnTo>
                    <a:pt x="2018" y="73217"/>
                  </a:lnTo>
                  <a:lnTo>
                    <a:pt x="0" y="97662"/>
                  </a:lnTo>
                  <a:lnTo>
                    <a:pt x="4173" y="122954"/>
                  </a:lnTo>
                  <a:lnTo>
                    <a:pt x="13826" y="145894"/>
                  </a:lnTo>
                  <a:lnTo>
                    <a:pt x="29035" y="161548"/>
                  </a:lnTo>
                  <a:lnTo>
                    <a:pt x="38004" y="167360"/>
                  </a:lnTo>
                  <a:lnTo>
                    <a:pt x="57328" y="170699"/>
                  </a:lnTo>
                  <a:lnTo>
                    <a:pt x="77615" y="167113"/>
                  </a:lnTo>
                  <a:lnTo>
                    <a:pt x="98329" y="157720"/>
                  </a:lnTo>
                  <a:lnTo>
                    <a:pt x="112995" y="139508"/>
                  </a:lnTo>
                  <a:lnTo>
                    <a:pt x="131942" y="95278"/>
                  </a:lnTo>
                  <a:lnTo>
                    <a:pt x="133393" y="73931"/>
                  </a:lnTo>
                  <a:lnTo>
                    <a:pt x="128969" y="52745"/>
                  </a:lnTo>
                  <a:lnTo>
                    <a:pt x="1085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39050" y="4453554"/>
              <a:ext cx="98360" cy="214446"/>
            </a:xfrm>
            <a:custGeom>
              <a:avLst/>
              <a:gdLst/>
              <a:ahLst/>
              <a:cxnLst/>
              <a:rect l="0" t="0" r="0" b="0"/>
              <a:pathLst>
                <a:path w="98360" h="214446">
                  <a:moveTo>
                    <a:pt x="14131" y="136871"/>
                  </a:moveTo>
                  <a:lnTo>
                    <a:pt x="34374" y="180833"/>
                  </a:lnTo>
                  <a:lnTo>
                    <a:pt x="56777" y="214445"/>
                  </a:lnTo>
                  <a:lnTo>
                    <a:pt x="57770" y="213153"/>
                  </a:lnTo>
                  <a:lnTo>
                    <a:pt x="57261" y="208783"/>
                  </a:lnTo>
                  <a:lnTo>
                    <a:pt x="21956" y="146268"/>
                  </a:lnTo>
                  <a:lnTo>
                    <a:pt x="1639" y="105062"/>
                  </a:lnTo>
                  <a:lnTo>
                    <a:pt x="0" y="84129"/>
                  </a:lnTo>
                  <a:lnTo>
                    <a:pt x="4341" y="64297"/>
                  </a:lnTo>
                  <a:lnTo>
                    <a:pt x="14069" y="47684"/>
                  </a:lnTo>
                  <a:lnTo>
                    <a:pt x="29311" y="35621"/>
                  </a:lnTo>
                  <a:lnTo>
                    <a:pt x="82000" y="10883"/>
                  </a:lnTo>
                  <a:lnTo>
                    <a:pt x="9835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25644" y="4247044"/>
              <a:ext cx="100717" cy="443354"/>
            </a:xfrm>
            <a:custGeom>
              <a:avLst/>
              <a:gdLst/>
              <a:ahLst/>
              <a:cxnLst/>
              <a:rect l="0" t="0" r="0" b="0"/>
              <a:pathLst>
                <a:path w="100717" h="443354">
                  <a:moveTo>
                    <a:pt x="90749" y="343381"/>
                  </a:moveTo>
                  <a:lnTo>
                    <a:pt x="90749" y="321024"/>
                  </a:lnTo>
                  <a:lnTo>
                    <a:pt x="84510" y="303808"/>
                  </a:lnTo>
                  <a:lnTo>
                    <a:pt x="79571" y="295942"/>
                  </a:lnTo>
                  <a:lnTo>
                    <a:pt x="72769" y="291868"/>
                  </a:lnTo>
                  <a:lnTo>
                    <a:pt x="55852" y="290460"/>
                  </a:lnTo>
                  <a:lnTo>
                    <a:pt x="39754" y="296854"/>
                  </a:lnTo>
                  <a:lnTo>
                    <a:pt x="24801" y="308664"/>
                  </a:lnTo>
                  <a:lnTo>
                    <a:pt x="10356" y="325611"/>
                  </a:lnTo>
                  <a:lnTo>
                    <a:pt x="2377" y="347961"/>
                  </a:lnTo>
                  <a:lnTo>
                    <a:pt x="0" y="373492"/>
                  </a:lnTo>
                  <a:lnTo>
                    <a:pt x="2843" y="400437"/>
                  </a:lnTo>
                  <a:lnTo>
                    <a:pt x="11126" y="421772"/>
                  </a:lnTo>
                  <a:lnTo>
                    <a:pt x="16610" y="430736"/>
                  </a:lnTo>
                  <a:lnTo>
                    <a:pt x="24945" y="436713"/>
                  </a:lnTo>
                  <a:lnTo>
                    <a:pt x="46685" y="443353"/>
                  </a:lnTo>
                  <a:lnTo>
                    <a:pt x="56694" y="440445"/>
                  </a:lnTo>
                  <a:lnTo>
                    <a:pt x="74054" y="424735"/>
                  </a:lnTo>
                  <a:lnTo>
                    <a:pt x="83329" y="402155"/>
                  </a:lnTo>
                  <a:lnTo>
                    <a:pt x="94873" y="343942"/>
                  </a:lnTo>
                  <a:lnTo>
                    <a:pt x="99380" y="293374"/>
                  </a:lnTo>
                  <a:lnTo>
                    <a:pt x="100716" y="235757"/>
                  </a:lnTo>
                  <a:lnTo>
                    <a:pt x="95522" y="185410"/>
                  </a:lnTo>
                  <a:lnTo>
                    <a:pt x="86574" y="135267"/>
                  </a:lnTo>
                  <a:lnTo>
                    <a:pt x="76514" y="83366"/>
                  </a:lnTo>
                  <a:lnTo>
                    <a:pt x="54229" y="24171"/>
                  </a:lnTo>
                  <a:lnTo>
                    <a:pt x="40983" y="4198"/>
                  </a:lnTo>
                  <a:lnTo>
                    <a:pt x="34175" y="275"/>
                  </a:lnTo>
                  <a:lnTo>
                    <a:pt x="27297" y="0"/>
                  </a:lnTo>
                  <a:lnTo>
                    <a:pt x="20372" y="2156"/>
                  </a:lnTo>
                  <a:lnTo>
                    <a:pt x="15755" y="8273"/>
                  </a:lnTo>
                  <a:lnTo>
                    <a:pt x="10625" y="27548"/>
                  </a:lnTo>
                  <a:lnTo>
                    <a:pt x="8502" y="87625"/>
                  </a:lnTo>
                  <a:lnTo>
                    <a:pt x="13997" y="143208"/>
                  </a:lnTo>
                  <a:lnTo>
                    <a:pt x="19567" y="201979"/>
                  </a:lnTo>
                  <a:lnTo>
                    <a:pt x="37174" y="264497"/>
                  </a:lnTo>
                  <a:lnTo>
                    <a:pt x="50829" y="323907"/>
                  </a:lnTo>
                  <a:lnTo>
                    <a:pt x="73159" y="386544"/>
                  </a:lnTo>
                  <a:lnTo>
                    <a:pt x="90749" y="4170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242777" y="453778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588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242777" y="443249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37533" y="4537782"/>
              <a:ext cx="134387" cy="192896"/>
            </a:xfrm>
            <a:custGeom>
              <a:avLst/>
              <a:gdLst/>
              <a:ahLst/>
              <a:cxnLst/>
              <a:rect l="0" t="0" r="0" b="0"/>
              <a:pathLst>
                <a:path w="134387" h="192896">
                  <a:moveTo>
                    <a:pt x="115814" y="0"/>
                  </a:moveTo>
                  <a:lnTo>
                    <a:pt x="53556" y="19128"/>
                  </a:lnTo>
                  <a:lnTo>
                    <a:pt x="37061" y="30338"/>
                  </a:lnTo>
                  <a:lnTo>
                    <a:pt x="25050" y="46239"/>
                  </a:lnTo>
                  <a:lnTo>
                    <a:pt x="20210" y="55393"/>
                  </a:lnTo>
                  <a:lnTo>
                    <a:pt x="19322" y="63835"/>
                  </a:lnTo>
                  <a:lnTo>
                    <a:pt x="24576" y="79453"/>
                  </a:lnTo>
                  <a:lnTo>
                    <a:pt x="46276" y="101401"/>
                  </a:lnTo>
                  <a:lnTo>
                    <a:pt x="105651" y="134792"/>
                  </a:lnTo>
                  <a:lnTo>
                    <a:pt x="131390" y="154842"/>
                  </a:lnTo>
                  <a:lnTo>
                    <a:pt x="134386" y="161720"/>
                  </a:lnTo>
                  <a:lnTo>
                    <a:pt x="134045" y="168645"/>
                  </a:lnTo>
                  <a:lnTo>
                    <a:pt x="131477" y="175601"/>
                  </a:lnTo>
                  <a:lnTo>
                    <a:pt x="125086" y="181408"/>
                  </a:lnTo>
                  <a:lnTo>
                    <a:pt x="105507" y="190980"/>
                  </a:lnTo>
                  <a:lnTo>
                    <a:pt x="81207" y="192895"/>
                  </a:lnTo>
                  <a:lnTo>
                    <a:pt x="24386" y="18272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756443" y="4569367"/>
              <a:ext cx="143108" cy="188701"/>
            </a:xfrm>
            <a:custGeom>
              <a:avLst/>
              <a:gdLst/>
              <a:ahLst/>
              <a:cxnLst/>
              <a:rect l="0" t="0" r="0" b="0"/>
              <a:pathLst>
                <a:path w="143108" h="188701">
                  <a:moveTo>
                    <a:pt x="107515" y="10529"/>
                  </a:moveTo>
                  <a:lnTo>
                    <a:pt x="85158" y="10529"/>
                  </a:lnTo>
                  <a:lnTo>
                    <a:pt x="67943" y="16768"/>
                  </a:lnTo>
                  <a:lnTo>
                    <a:pt x="37827" y="39838"/>
                  </a:lnTo>
                  <a:lnTo>
                    <a:pt x="16417" y="65616"/>
                  </a:lnTo>
                  <a:lnTo>
                    <a:pt x="845" y="101071"/>
                  </a:lnTo>
                  <a:lnTo>
                    <a:pt x="0" y="146800"/>
                  </a:lnTo>
                  <a:lnTo>
                    <a:pt x="7478" y="170920"/>
                  </a:lnTo>
                  <a:lnTo>
                    <a:pt x="12748" y="180627"/>
                  </a:lnTo>
                  <a:lnTo>
                    <a:pt x="20940" y="185929"/>
                  </a:lnTo>
                  <a:lnTo>
                    <a:pt x="42521" y="188700"/>
                  </a:lnTo>
                  <a:lnTo>
                    <a:pt x="61471" y="182913"/>
                  </a:lnTo>
                  <a:lnTo>
                    <a:pt x="92701" y="160134"/>
                  </a:lnTo>
                  <a:lnTo>
                    <a:pt x="120230" y="124698"/>
                  </a:lnTo>
                  <a:lnTo>
                    <a:pt x="141974" y="67894"/>
                  </a:lnTo>
                  <a:lnTo>
                    <a:pt x="143107" y="44213"/>
                  </a:lnTo>
                  <a:lnTo>
                    <a:pt x="13910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942993" y="4529813"/>
              <a:ext cx="173650" cy="194655"/>
            </a:xfrm>
            <a:custGeom>
              <a:avLst/>
              <a:gdLst/>
              <a:ahLst/>
              <a:cxnLst/>
              <a:rect l="0" t="0" r="0" b="0"/>
              <a:pathLst>
                <a:path w="173650" h="194655">
                  <a:moveTo>
                    <a:pt x="5193" y="81669"/>
                  </a:moveTo>
                  <a:lnTo>
                    <a:pt x="8313" y="130599"/>
                  </a:lnTo>
                  <a:lnTo>
                    <a:pt x="14258" y="189730"/>
                  </a:lnTo>
                  <a:lnTo>
                    <a:pt x="13577" y="194654"/>
                  </a:lnTo>
                  <a:lnTo>
                    <a:pt x="11952" y="193257"/>
                  </a:lnTo>
                  <a:lnTo>
                    <a:pt x="8197" y="179227"/>
                  </a:lnTo>
                  <a:lnTo>
                    <a:pt x="0" y="124383"/>
                  </a:lnTo>
                  <a:lnTo>
                    <a:pt x="1834" y="92375"/>
                  </a:lnTo>
                  <a:lnTo>
                    <a:pt x="19553" y="29042"/>
                  </a:lnTo>
                  <a:lnTo>
                    <a:pt x="32632" y="11095"/>
                  </a:lnTo>
                  <a:lnTo>
                    <a:pt x="41033" y="3034"/>
                  </a:lnTo>
                  <a:lnTo>
                    <a:pt x="50143" y="0"/>
                  </a:lnTo>
                  <a:lnTo>
                    <a:pt x="69625" y="2868"/>
                  </a:lnTo>
                  <a:lnTo>
                    <a:pt x="100323" y="23225"/>
                  </a:lnTo>
                  <a:lnTo>
                    <a:pt x="132562" y="54310"/>
                  </a:lnTo>
                  <a:lnTo>
                    <a:pt x="151409" y="96151"/>
                  </a:lnTo>
                  <a:lnTo>
                    <a:pt x="170426" y="159080"/>
                  </a:lnTo>
                  <a:lnTo>
                    <a:pt x="173649" y="17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43031" y="4253513"/>
              <a:ext cx="10524" cy="442197"/>
            </a:xfrm>
            <a:custGeom>
              <a:avLst/>
              <a:gdLst/>
              <a:ahLst/>
              <a:cxnLst/>
              <a:rect l="0" t="0" r="0" b="0"/>
              <a:pathLst>
                <a:path w="10524" h="442197">
                  <a:moveTo>
                    <a:pt x="10523" y="0"/>
                  </a:moveTo>
                  <a:lnTo>
                    <a:pt x="2190" y="62478"/>
                  </a:lnTo>
                  <a:lnTo>
                    <a:pt x="645" y="114438"/>
                  </a:lnTo>
                  <a:lnTo>
                    <a:pt x="187" y="172338"/>
                  </a:lnTo>
                  <a:lnTo>
                    <a:pt x="33" y="233823"/>
                  </a:lnTo>
                  <a:lnTo>
                    <a:pt x="6" y="293629"/>
                  </a:lnTo>
                  <a:lnTo>
                    <a:pt x="0" y="336392"/>
                  </a:lnTo>
                  <a:lnTo>
                    <a:pt x="3116" y="393690"/>
                  </a:lnTo>
                  <a:lnTo>
                    <a:pt x="10523" y="4421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327212" y="4453554"/>
              <a:ext cx="242156" cy="73700"/>
            </a:xfrm>
            <a:custGeom>
              <a:avLst/>
              <a:gdLst/>
              <a:ahLst/>
              <a:cxnLst/>
              <a:rect l="0" t="0" r="0" b="0"/>
              <a:pathLst>
                <a:path w="242156" h="73700">
                  <a:moveTo>
                    <a:pt x="242155" y="0"/>
                  </a:moveTo>
                  <a:lnTo>
                    <a:pt x="183539" y="14654"/>
                  </a:lnTo>
                  <a:lnTo>
                    <a:pt x="129365" y="29368"/>
                  </a:lnTo>
                  <a:lnTo>
                    <a:pt x="73603" y="47352"/>
                  </a:lnTo>
                  <a:lnTo>
                    <a:pt x="23118" y="57187"/>
                  </a:lnTo>
                  <a:lnTo>
                    <a:pt x="10275" y="6363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58839" y="4285098"/>
              <a:ext cx="294799" cy="434616"/>
            </a:xfrm>
            <a:custGeom>
              <a:avLst/>
              <a:gdLst/>
              <a:ahLst/>
              <a:cxnLst/>
              <a:rect l="0" t="0" r="0" b="0"/>
              <a:pathLst>
                <a:path w="294799" h="434616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9065" y="156586"/>
                  </a:lnTo>
                  <a:lnTo>
                    <a:pt x="10095" y="213292"/>
                  </a:lnTo>
                  <a:lnTo>
                    <a:pt x="10400" y="274548"/>
                  </a:lnTo>
                  <a:lnTo>
                    <a:pt x="10491" y="325972"/>
                  </a:lnTo>
                  <a:lnTo>
                    <a:pt x="10517" y="370845"/>
                  </a:lnTo>
                  <a:lnTo>
                    <a:pt x="9351" y="375912"/>
                  </a:lnTo>
                  <a:lnTo>
                    <a:pt x="7404" y="374610"/>
                  </a:lnTo>
                  <a:lnTo>
                    <a:pt x="4936" y="369063"/>
                  </a:lnTo>
                  <a:lnTo>
                    <a:pt x="1463" y="338899"/>
                  </a:lnTo>
                  <a:lnTo>
                    <a:pt x="11645" y="284531"/>
                  </a:lnTo>
                  <a:lnTo>
                    <a:pt x="19214" y="264499"/>
                  </a:lnTo>
                  <a:lnTo>
                    <a:pt x="30377" y="247797"/>
                  </a:lnTo>
                  <a:lnTo>
                    <a:pt x="46256" y="235694"/>
                  </a:lnTo>
                  <a:lnTo>
                    <a:pt x="55404" y="230829"/>
                  </a:lnTo>
                  <a:lnTo>
                    <a:pt x="63842" y="231095"/>
                  </a:lnTo>
                  <a:lnTo>
                    <a:pt x="71807" y="234782"/>
                  </a:lnTo>
                  <a:lnTo>
                    <a:pt x="94196" y="256738"/>
                  </a:lnTo>
                  <a:lnTo>
                    <a:pt x="107376" y="276713"/>
                  </a:lnTo>
                  <a:lnTo>
                    <a:pt x="120202" y="314266"/>
                  </a:lnTo>
                  <a:lnTo>
                    <a:pt x="131123" y="377199"/>
                  </a:lnTo>
                  <a:lnTo>
                    <a:pt x="135167" y="415660"/>
                  </a:lnTo>
                  <a:lnTo>
                    <a:pt x="134565" y="420996"/>
                  </a:lnTo>
                  <a:lnTo>
                    <a:pt x="132994" y="421044"/>
                  </a:lnTo>
                  <a:lnTo>
                    <a:pt x="130777" y="417566"/>
                  </a:lnTo>
                  <a:lnTo>
                    <a:pt x="131638" y="411738"/>
                  </a:lnTo>
                  <a:lnTo>
                    <a:pt x="144029" y="387939"/>
                  </a:lnTo>
                  <a:lnTo>
                    <a:pt x="163688" y="365549"/>
                  </a:lnTo>
                  <a:lnTo>
                    <a:pt x="201179" y="340142"/>
                  </a:lnTo>
                  <a:lnTo>
                    <a:pt x="228845" y="324221"/>
                  </a:lnTo>
                  <a:lnTo>
                    <a:pt x="243258" y="310215"/>
                  </a:lnTo>
                  <a:lnTo>
                    <a:pt x="253564" y="292291"/>
                  </a:lnTo>
                  <a:lnTo>
                    <a:pt x="255805" y="272627"/>
                  </a:lnTo>
                  <a:lnTo>
                    <a:pt x="251731" y="253359"/>
                  </a:lnTo>
                  <a:lnTo>
                    <a:pt x="242122" y="236996"/>
                  </a:lnTo>
                  <a:lnTo>
                    <a:pt x="233944" y="231697"/>
                  </a:lnTo>
                  <a:lnTo>
                    <a:pt x="212380" y="225809"/>
                  </a:lnTo>
                  <a:lnTo>
                    <a:pt x="190317" y="229431"/>
                  </a:lnTo>
                  <a:lnTo>
                    <a:pt x="169983" y="240010"/>
                  </a:lnTo>
                  <a:lnTo>
                    <a:pt x="153147" y="256410"/>
                  </a:lnTo>
                  <a:lnTo>
                    <a:pt x="136104" y="296552"/>
                  </a:lnTo>
                  <a:lnTo>
                    <a:pt x="134824" y="345491"/>
                  </a:lnTo>
                  <a:lnTo>
                    <a:pt x="141853" y="385857"/>
                  </a:lnTo>
                  <a:lnTo>
                    <a:pt x="156934" y="414455"/>
                  </a:lnTo>
                  <a:lnTo>
                    <a:pt x="172694" y="427138"/>
                  </a:lnTo>
                  <a:lnTo>
                    <a:pt x="181810" y="432158"/>
                  </a:lnTo>
                  <a:lnTo>
                    <a:pt x="204417" y="434615"/>
                  </a:lnTo>
                  <a:lnTo>
                    <a:pt x="267298" y="423651"/>
                  </a:lnTo>
                  <a:lnTo>
                    <a:pt x="294798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148435" y="4337741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2" y="140781"/>
                  </a:lnTo>
                  <a:lnTo>
                    <a:pt x="57" y="198080"/>
                  </a:lnTo>
                  <a:lnTo>
                    <a:pt x="17" y="248983"/>
                  </a:lnTo>
                  <a:lnTo>
                    <a:pt x="3" y="30810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11565" y="4474611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59005" y="5589"/>
                  </a:lnTo>
                  <a:lnTo>
                    <a:pt x="97093" y="21331"/>
                  </a:lnTo>
                  <a:lnTo>
                    <a:pt x="36355" y="38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208334" y="4520993"/>
              <a:ext cx="161680" cy="145600"/>
            </a:xfrm>
            <a:custGeom>
              <a:avLst/>
              <a:gdLst/>
              <a:ahLst/>
              <a:cxnLst/>
              <a:rect l="0" t="0" r="0" b="0"/>
              <a:pathLst>
                <a:path w="161680" h="145600">
                  <a:moveTo>
                    <a:pt x="24329" y="69432"/>
                  </a:moveTo>
                  <a:lnTo>
                    <a:pt x="79374" y="86220"/>
                  </a:lnTo>
                  <a:lnTo>
                    <a:pt x="116158" y="88054"/>
                  </a:lnTo>
                  <a:lnTo>
                    <a:pt x="138841" y="84337"/>
                  </a:lnTo>
                  <a:lnTo>
                    <a:pt x="147464" y="79369"/>
                  </a:lnTo>
                  <a:lnTo>
                    <a:pt x="160164" y="64489"/>
                  </a:lnTo>
                  <a:lnTo>
                    <a:pt x="161679" y="55608"/>
                  </a:lnTo>
                  <a:lnTo>
                    <a:pt x="157123" y="36381"/>
                  </a:lnTo>
                  <a:lnTo>
                    <a:pt x="144180" y="19258"/>
                  </a:lnTo>
                  <a:lnTo>
                    <a:pt x="135815" y="11416"/>
                  </a:lnTo>
                  <a:lnTo>
                    <a:pt x="114043" y="2702"/>
                  </a:lnTo>
                  <a:lnTo>
                    <a:pt x="89938" y="0"/>
                  </a:lnTo>
                  <a:lnTo>
                    <a:pt x="67526" y="2698"/>
                  </a:lnTo>
                  <a:lnTo>
                    <a:pt x="48987" y="10916"/>
                  </a:lnTo>
                  <a:lnTo>
                    <a:pt x="18021" y="35256"/>
                  </a:lnTo>
                  <a:lnTo>
                    <a:pt x="2053" y="61255"/>
                  </a:lnTo>
                  <a:lnTo>
                    <a:pt x="0" y="81005"/>
                  </a:lnTo>
                  <a:lnTo>
                    <a:pt x="4158" y="101482"/>
                  </a:lnTo>
                  <a:lnTo>
                    <a:pt x="13804" y="122280"/>
                  </a:lnTo>
                  <a:lnTo>
                    <a:pt x="32129" y="136984"/>
                  </a:lnTo>
                  <a:lnTo>
                    <a:pt x="43567" y="142542"/>
                  </a:lnTo>
                  <a:lnTo>
                    <a:pt x="65635" y="145599"/>
                  </a:lnTo>
                  <a:lnTo>
                    <a:pt x="97789" y="143862"/>
                  </a:lnTo>
                  <a:lnTo>
                    <a:pt x="129614" y="1431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01975" y="4485140"/>
              <a:ext cx="180515" cy="222027"/>
            </a:xfrm>
            <a:custGeom>
              <a:avLst/>
              <a:gdLst/>
              <a:ahLst/>
              <a:cxnLst/>
              <a:rect l="0" t="0" r="0" b="0"/>
              <a:pathLst>
                <a:path w="180515" h="222027">
                  <a:moveTo>
                    <a:pt x="114958" y="0"/>
                  </a:moveTo>
                  <a:lnTo>
                    <a:pt x="92601" y="0"/>
                  </a:lnTo>
                  <a:lnTo>
                    <a:pt x="61930" y="11178"/>
                  </a:lnTo>
                  <a:lnTo>
                    <a:pt x="8175" y="43908"/>
                  </a:lnTo>
                  <a:lnTo>
                    <a:pt x="2825" y="51499"/>
                  </a:lnTo>
                  <a:lnTo>
                    <a:pt x="0" y="72411"/>
                  </a:lnTo>
                  <a:lnTo>
                    <a:pt x="4394" y="79860"/>
                  </a:lnTo>
                  <a:lnTo>
                    <a:pt x="12003" y="84825"/>
                  </a:lnTo>
                  <a:lnTo>
                    <a:pt x="21754" y="88135"/>
                  </a:lnTo>
                  <a:lnTo>
                    <a:pt x="41948" y="88694"/>
                  </a:lnTo>
                  <a:lnTo>
                    <a:pt x="63792" y="87382"/>
                  </a:lnTo>
                  <a:lnTo>
                    <a:pt x="124063" y="99143"/>
                  </a:lnTo>
                  <a:lnTo>
                    <a:pt x="156650" y="114643"/>
                  </a:lnTo>
                  <a:lnTo>
                    <a:pt x="171702" y="130501"/>
                  </a:lnTo>
                  <a:lnTo>
                    <a:pt x="177354" y="139643"/>
                  </a:lnTo>
                  <a:lnTo>
                    <a:pt x="180514" y="159159"/>
                  </a:lnTo>
                  <a:lnTo>
                    <a:pt x="179719" y="169277"/>
                  </a:lnTo>
                  <a:lnTo>
                    <a:pt x="169476" y="186758"/>
                  </a:lnTo>
                  <a:lnTo>
                    <a:pt x="140860" y="209753"/>
                  </a:lnTo>
                  <a:lnTo>
                    <a:pt x="128716" y="217044"/>
                  </a:lnTo>
                  <a:lnTo>
                    <a:pt x="102745" y="222026"/>
                  </a:lnTo>
                  <a:lnTo>
                    <a:pt x="41258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43274" y="4211399"/>
              <a:ext cx="1" cy="463255"/>
            </a:xfrm>
            <a:custGeom>
              <a:avLst/>
              <a:gdLst/>
              <a:ahLst/>
              <a:cxnLst/>
              <a:rect l="0" t="0" r="0" b="0"/>
              <a:pathLst>
                <a:path w="1" h="46325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0" y="211088"/>
                  </a:lnTo>
                  <a:lnTo>
                    <a:pt x="0" y="272074"/>
                  </a:lnTo>
                  <a:lnTo>
                    <a:pt x="0" y="315114"/>
                  </a:lnTo>
                  <a:lnTo>
                    <a:pt x="0" y="372567"/>
                  </a:lnTo>
                  <a:lnTo>
                    <a:pt x="0" y="43390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16933" y="4327212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0"/>
                  </a:moveTo>
                  <a:lnTo>
                    <a:pt x="177482" y="0"/>
                  </a:lnTo>
                  <a:lnTo>
                    <a:pt x="122535" y="5589"/>
                  </a:lnTo>
                  <a:lnTo>
                    <a:pt x="66621" y="17958"/>
                  </a:lnTo>
                  <a:lnTo>
                    <a:pt x="1987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59088" y="4674653"/>
              <a:ext cx="38416" cy="157928"/>
            </a:xfrm>
            <a:custGeom>
              <a:avLst/>
              <a:gdLst/>
              <a:ahLst/>
              <a:cxnLst/>
              <a:rect l="0" t="0" r="0" b="0"/>
              <a:pathLst>
                <a:path w="38416" h="157928">
                  <a:moveTo>
                    <a:pt x="0" y="0"/>
                  </a:moveTo>
                  <a:lnTo>
                    <a:pt x="29308" y="29308"/>
                  </a:lnTo>
                  <a:lnTo>
                    <a:pt x="36423" y="48900"/>
                  </a:lnTo>
                  <a:lnTo>
                    <a:pt x="38415" y="72036"/>
                  </a:lnTo>
                  <a:lnTo>
                    <a:pt x="27127" y="126123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035353" y="4464082"/>
              <a:ext cx="155541" cy="231628"/>
            </a:xfrm>
            <a:custGeom>
              <a:avLst/>
              <a:gdLst/>
              <a:ahLst/>
              <a:cxnLst/>
              <a:rect l="0" t="0" r="0" b="0"/>
              <a:pathLst>
                <a:path w="155541" h="231628">
                  <a:moveTo>
                    <a:pt x="134346" y="0"/>
                  </a:moveTo>
                  <a:lnTo>
                    <a:pt x="80471" y="19129"/>
                  </a:lnTo>
                  <a:lnTo>
                    <a:pt x="19594" y="56599"/>
                  </a:lnTo>
                  <a:lnTo>
                    <a:pt x="3017" y="70389"/>
                  </a:lnTo>
                  <a:lnTo>
                    <a:pt x="0" y="77342"/>
                  </a:lnTo>
                  <a:lnTo>
                    <a:pt x="328" y="84317"/>
                  </a:lnTo>
                  <a:lnTo>
                    <a:pt x="2887" y="91306"/>
                  </a:lnTo>
                  <a:lnTo>
                    <a:pt x="15088" y="102192"/>
                  </a:lnTo>
                  <a:lnTo>
                    <a:pt x="33380" y="109760"/>
                  </a:lnTo>
                  <a:lnTo>
                    <a:pt x="91184" y="120606"/>
                  </a:lnTo>
                  <a:lnTo>
                    <a:pt x="132969" y="134785"/>
                  </a:lnTo>
                  <a:lnTo>
                    <a:pt x="149722" y="146082"/>
                  </a:lnTo>
                  <a:lnTo>
                    <a:pt x="153955" y="154710"/>
                  </a:lnTo>
                  <a:lnTo>
                    <a:pt x="155540" y="176775"/>
                  </a:lnTo>
                  <a:lnTo>
                    <a:pt x="149225" y="195940"/>
                  </a:lnTo>
                  <a:lnTo>
                    <a:pt x="144265" y="204327"/>
                  </a:lnTo>
                  <a:lnTo>
                    <a:pt x="126276" y="216764"/>
                  </a:lnTo>
                  <a:lnTo>
                    <a:pt x="102684" y="225022"/>
                  </a:lnTo>
                  <a:lnTo>
                    <a:pt x="3959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182318" y="4514370"/>
              <a:ext cx="151497" cy="413807"/>
            </a:xfrm>
            <a:custGeom>
              <a:avLst/>
              <a:gdLst/>
              <a:ahLst/>
              <a:cxnLst/>
              <a:rect l="0" t="0" r="0" b="0"/>
              <a:pathLst>
                <a:path w="151497" h="413807">
                  <a:moveTo>
                    <a:pt x="50552" y="149754"/>
                  </a:moveTo>
                  <a:lnTo>
                    <a:pt x="57788" y="199017"/>
                  </a:lnTo>
                  <a:lnTo>
                    <a:pt x="61275" y="249098"/>
                  </a:lnTo>
                  <a:lnTo>
                    <a:pt x="68027" y="299812"/>
                  </a:lnTo>
                  <a:lnTo>
                    <a:pt x="74021" y="359463"/>
                  </a:lnTo>
                  <a:lnTo>
                    <a:pt x="77360" y="386847"/>
                  </a:lnTo>
                  <a:lnTo>
                    <a:pt x="74945" y="410716"/>
                  </a:lnTo>
                  <a:lnTo>
                    <a:pt x="72663" y="413806"/>
                  </a:lnTo>
                  <a:lnTo>
                    <a:pt x="69972" y="411187"/>
                  </a:lnTo>
                  <a:lnTo>
                    <a:pt x="46611" y="358486"/>
                  </a:lnTo>
                  <a:lnTo>
                    <a:pt x="33916" y="305187"/>
                  </a:lnTo>
                  <a:lnTo>
                    <a:pt x="22746" y="254170"/>
                  </a:lnTo>
                  <a:lnTo>
                    <a:pt x="8492" y="198066"/>
                  </a:lnTo>
                  <a:lnTo>
                    <a:pt x="0" y="136940"/>
                  </a:lnTo>
                  <a:lnTo>
                    <a:pt x="662" y="80976"/>
                  </a:lnTo>
                  <a:lnTo>
                    <a:pt x="20896" y="34913"/>
                  </a:lnTo>
                  <a:lnTo>
                    <a:pt x="35032" y="15655"/>
                  </a:lnTo>
                  <a:lnTo>
                    <a:pt x="53013" y="3197"/>
                  </a:lnTo>
                  <a:lnTo>
                    <a:pt x="72703" y="0"/>
                  </a:lnTo>
                  <a:lnTo>
                    <a:pt x="93152" y="3648"/>
                  </a:lnTo>
                  <a:lnTo>
                    <a:pt x="113939" y="13068"/>
                  </a:lnTo>
                  <a:lnTo>
                    <a:pt x="139784" y="37114"/>
                  </a:lnTo>
                  <a:lnTo>
                    <a:pt x="148702" y="59528"/>
                  </a:lnTo>
                  <a:lnTo>
                    <a:pt x="151496" y="83917"/>
                  </a:lnTo>
                  <a:lnTo>
                    <a:pt x="148839" y="106455"/>
                  </a:lnTo>
                  <a:lnTo>
                    <a:pt x="135176" y="138875"/>
                  </a:lnTo>
                  <a:lnTo>
                    <a:pt x="116310" y="165118"/>
                  </a:lnTo>
                  <a:lnTo>
                    <a:pt x="102785" y="174130"/>
                  </a:lnTo>
                  <a:lnTo>
                    <a:pt x="82138" y="1813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344930" y="4534556"/>
              <a:ext cx="130097" cy="157095"/>
            </a:xfrm>
            <a:custGeom>
              <a:avLst/>
              <a:gdLst/>
              <a:ahLst/>
              <a:cxnLst/>
              <a:rect l="0" t="0" r="0" b="0"/>
              <a:pathLst>
                <a:path w="130097" h="157095">
                  <a:moveTo>
                    <a:pt x="35339" y="66397"/>
                  </a:moveTo>
                  <a:lnTo>
                    <a:pt x="93956" y="75462"/>
                  </a:lnTo>
                  <a:lnTo>
                    <a:pt x="114424" y="70036"/>
                  </a:lnTo>
                  <a:lnTo>
                    <a:pt x="123157" y="65314"/>
                  </a:lnTo>
                  <a:lnTo>
                    <a:pt x="127810" y="58656"/>
                  </a:lnTo>
                  <a:lnTo>
                    <a:pt x="129741" y="50708"/>
                  </a:lnTo>
                  <a:lnTo>
                    <a:pt x="129859" y="41899"/>
                  </a:lnTo>
                  <a:lnTo>
                    <a:pt x="123752" y="25874"/>
                  </a:lnTo>
                  <a:lnTo>
                    <a:pt x="118847" y="18325"/>
                  </a:lnTo>
                  <a:lnTo>
                    <a:pt x="104039" y="6817"/>
                  </a:lnTo>
                  <a:lnTo>
                    <a:pt x="95177" y="2110"/>
                  </a:lnTo>
                  <a:lnTo>
                    <a:pt x="75972" y="0"/>
                  </a:lnTo>
                  <a:lnTo>
                    <a:pt x="55738" y="4132"/>
                  </a:lnTo>
                  <a:lnTo>
                    <a:pt x="35047" y="13767"/>
                  </a:lnTo>
                  <a:lnTo>
                    <a:pt x="20391" y="28968"/>
                  </a:lnTo>
                  <a:lnTo>
                    <a:pt x="1451" y="67322"/>
                  </a:lnTo>
                  <a:lnTo>
                    <a:pt x="0" y="87865"/>
                  </a:lnTo>
                  <a:lnTo>
                    <a:pt x="4425" y="107524"/>
                  </a:lnTo>
                  <a:lnTo>
                    <a:pt x="14191" y="124060"/>
                  </a:lnTo>
                  <a:lnTo>
                    <a:pt x="38431" y="146524"/>
                  </a:lnTo>
                  <a:lnTo>
                    <a:pt x="60890" y="154651"/>
                  </a:lnTo>
                  <a:lnTo>
                    <a:pt x="85299" y="157094"/>
                  </a:lnTo>
                  <a:lnTo>
                    <a:pt x="130096" y="1506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09904" y="4306155"/>
              <a:ext cx="28294" cy="357970"/>
            </a:xfrm>
            <a:custGeom>
              <a:avLst/>
              <a:gdLst/>
              <a:ahLst/>
              <a:cxnLst/>
              <a:rect l="0" t="0" r="0" b="0"/>
              <a:pathLst>
                <a:path w="28294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5881"/>
                  </a:lnTo>
                  <a:lnTo>
                    <a:pt x="15906" y="202711"/>
                  </a:lnTo>
                  <a:lnTo>
                    <a:pt x="17214" y="258414"/>
                  </a:lnTo>
                  <a:lnTo>
                    <a:pt x="24891" y="318893"/>
                  </a:lnTo>
                  <a:lnTo>
                    <a:pt x="2829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611896" y="4306155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2050"/>
                  </a:lnTo>
                  <a:lnTo>
                    <a:pt x="3120" y="105109"/>
                  </a:lnTo>
                  <a:lnTo>
                    <a:pt x="8334" y="157876"/>
                  </a:lnTo>
                  <a:lnTo>
                    <a:pt x="9878" y="210554"/>
                  </a:lnTo>
                  <a:lnTo>
                    <a:pt x="10336" y="260088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729905" y="4548311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38238" y="4464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91619" y="4470625"/>
              <a:ext cx="104547" cy="175053"/>
            </a:xfrm>
            <a:custGeom>
              <a:avLst/>
              <a:gdLst/>
              <a:ahLst/>
              <a:cxnLst/>
              <a:rect l="0" t="0" r="0" b="0"/>
              <a:pathLst>
                <a:path w="104547" h="175053">
                  <a:moveTo>
                    <a:pt x="9790" y="77686"/>
                  </a:moveTo>
                  <a:lnTo>
                    <a:pt x="9790" y="136302"/>
                  </a:lnTo>
                  <a:lnTo>
                    <a:pt x="15380" y="171093"/>
                  </a:lnTo>
                  <a:lnTo>
                    <a:pt x="14686" y="175052"/>
                  </a:lnTo>
                  <a:lnTo>
                    <a:pt x="11885" y="174182"/>
                  </a:lnTo>
                  <a:lnTo>
                    <a:pt x="7677" y="170092"/>
                  </a:lnTo>
                  <a:lnTo>
                    <a:pt x="3001" y="149951"/>
                  </a:lnTo>
                  <a:lnTo>
                    <a:pt x="0" y="89360"/>
                  </a:lnTo>
                  <a:lnTo>
                    <a:pt x="10812" y="26581"/>
                  </a:lnTo>
                  <a:lnTo>
                    <a:pt x="13981" y="15539"/>
                  </a:lnTo>
                  <a:lnTo>
                    <a:pt x="20772" y="8179"/>
                  </a:lnTo>
                  <a:lnTo>
                    <a:pt x="40798" y="0"/>
                  </a:lnTo>
                  <a:lnTo>
                    <a:pt x="50349" y="1329"/>
                  </a:lnTo>
                  <a:lnTo>
                    <a:pt x="67201" y="12164"/>
                  </a:lnTo>
                  <a:lnTo>
                    <a:pt x="89842" y="43584"/>
                  </a:lnTo>
                  <a:lnTo>
                    <a:pt x="100190" y="82529"/>
                  </a:lnTo>
                  <a:lnTo>
                    <a:pt x="104546" y="1408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48767" y="4485079"/>
              <a:ext cx="271410" cy="410673"/>
            </a:xfrm>
            <a:custGeom>
              <a:avLst/>
              <a:gdLst/>
              <a:ahLst/>
              <a:cxnLst/>
              <a:rect l="0" t="0" r="0" b="0"/>
              <a:pathLst>
                <a:path w="271410" h="410673">
                  <a:moveTo>
                    <a:pt x="242155" y="136931"/>
                  </a:moveTo>
                  <a:lnTo>
                    <a:pt x="257796" y="118950"/>
                  </a:lnTo>
                  <a:lnTo>
                    <a:pt x="265874" y="102034"/>
                  </a:lnTo>
                  <a:lnTo>
                    <a:pt x="271409" y="67189"/>
                  </a:lnTo>
                  <a:lnTo>
                    <a:pt x="267461" y="32819"/>
                  </a:lnTo>
                  <a:lnTo>
                    <a:pt x="258861" y="14230"/>
                  </a:lnTo>
                  <a:lnTo>
                    <a:pt x="253293" y="5998"/>
                  </a:lnTo>
                  <a:lnTo>
                    <a:pt x="244901" y="1679"/>
                  </a:lnTo>
                  <a:lnTo>
                    <a:pt x="223098" y="0"/>
                  </a:lnTo>
                  <a:lnTo>
                    <a:pt x="204050" y="6273"/>
                  </a:lnTo>
                  <a:lnTo>
                    <a:pt x="195695" y="11221"/>
                  </a:lnTo>
                  <a:lnTo>
                    <a:pt x="183291" y="26078"/>
                  </a:lnTo>
                  <a:lnTo>
                    <a:pt x="165796" y="64211"/>
                  </a:lnTo>
                  <a:lnTo>
                    <a:pt x="164544" y="84724"/>
                  </a:lnTo>
                  <a:lnTo>
                    <a:pt x="169057" y="104369"/>
                  </a:lnTo>
                  <a:lnTo>
                    <a:pt x="178862" y="120899"/>
                  </a:lnTo>
                  <a:lnTo>
                    <a:pt x="185922" y="125073"/>
                  </a:lnTo>
                  <a:lnTo>
                    <a:pt x="203124" y="126592"/>
                  </a:lnTo>
                  <a:lnTo>
                    <a:pt x="219349" y="120248"/>
                  </a:lnTo>
                  <a:lnTo>
                    <a:pt x="226951" y="115280"/>
                  </a:lnTo>
                  <a:lnTo>
                    <a:pt x="233188" y="115478"/>
                  </a:lnTo>
                  <a:lnTo>
                    <a:pt x="238518" y="119120"/>
                  </a:lnTo>
                  <a:lnTo>
                    <a:pt x="243239" y="125057"/>
                  </a:lnTo>
                  <a:lnTo>
                    <a:pt x="248486" y="144132"/>
                  </a:lnTo>
                  <a:lnTo>
                    <a:pt x="257444" y="194505"/>
                  </a:lnTo>
                  <a:lnTo>
                    <a:pt x="269308" y="256752"/>
                  </a:lnTo>
                  <a:lnTo>
                    <a:pt x="269745" y="315321"/>
                  </a:lnTo>
                  <a:lnTo>
                    <a:pt x="258913" y="366361"/>
                  </a:lnTo>
                  <a:lnTo>
                    <a:pt x="253327" y="375282"/>
                  </a:lnTo>
                  <a:lnTo>
                    <a:pt x="237762" y="388314"/>
                  </a:lnTo>
                  <a:lnTo>
                    <a:pt x="209268" y="402228"/>
                  </a:lnTo>
                  <a:lnTo>
                    <a:pt x="158623" y="409004"/>
                  </a:lnTo>
                  <a:lnTo>
                    <a:pt x="96627" y="410343"/>
                  </a:lnTo>
                  <a:lnTo>
                    <a:pt x="38974" y="410607"/>
                  </a:lnTo>
                  <a:lnTo>
                    <a:pt x="0" y="4106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214741" y="4439691"/>
              <a:ext cx="176265" cy="226815"/>
            </a:xfrm>
            <a:custGeom>
              <a:avLst/>
              <a:gdLst/>
              <a:ahLst/>
              <a:cxnLst/>
              <a:rect l="0" t="0" r="0" b="0"/>
              <a:pathLst>
                <a:path w="176265" h="226815">
                  <a:moveTo>
                    <a:pt x="176264" y="55977"/>
                  </a:moveTo>
                  <a:lnTo>
                    <a:pt x="166688" y="31931"/>
                  </a:lnTo>
                  <a:lnTo>
                    <a:pt x="156020" y="17603"/>
                  </a:lnTo>
                  <a:lnTo>
                    <a:pt x="131271" y="1973"/>
                  </a:lnTo>
                  <a:lnTo>
                    <a:pt x="108694" y="0"/>
                  </a:lnTo>
                  <a:lnTo>
                    <a:pt x="84232" y="4192"/>
                  </a:lnTo>
                  <a:lnTo>
                    <a:pt x="51899" y="19706"/>
                  </a:lnTo>
                  <a:lnTo>
                    <a:pt x="34813" y="32448"/>
                  </a:lnTo>
                  <a:lnTo>
                    <a:pt x="22539" y="52149"/>
                  </a:lnTo>
                  <a:lnTo>
                    <a:pt x="2512" y="109285"/>
                  </a:lnTo>
                  <a:lnTo>
                    <a:pt x="0" y="147291"/>
                  </a:lnTo>
                  <a:lnTo>
                    <a:pt x="7315" y="181299"/>
                  </a:lnTo>
                  <a:lnTo>
                    <a:pt x="17727" y="202923"/>
                  </a:lnTo>
                  <a:lnTo>
                    <a:pt x="33273" y="217992"/>
                  </a:lnTo>
                  <a:lnTo>
                    <a:pt x="42333" y="223649"/>
                  </a:lnTo>
                  <a:lnTo>
                    <a:pt x="61757" y="226814"/>
                  </a:lnTo>
                  <a:lnTo>
                    <a:pt x="102823" y="219314"/>
                  </a:lnTo>
                  <a:lnTo>
                    <a:pt x="144678" y="2033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373930" y="4505373"/>
              <a:ext cx="125294" cy="155816"/>
            </a:xfrm>
            <a:custGeom>
              <a:avLst/>
              <a:gdLst/>
              <a:ahLst/>
              <a:cxnLst/>
              <a:rect l="0" t="0" r="0" b="0"/>
              <a:pathLst>
                <a:path w="125294" h="155816">
                  <a:moveTo>
                    <a:pt x="80246" y="21880"/>
                  </a:moveTo>
                  <a:lnTo>
                    <a:pt x="74657" y="5113"/>
                  </a:lnTo>
                  <a:lnTo>
                    <a:pt x="69501" y="1343"/>
                  </a:lnTo>
                  <a:lnTo>
                    <a:pt x="62554" y="0"/>
                  </a:lnTo>
                  <a:lnTo>
                    <a:pt x="54413" y="275"/>
                  </a:lnTo>
                  <a:lnTo>
                    <a:pt x="39129" y="6819"/>
                  </a:lnTo>
                  <a:lnTo>
                    <a:pt x="10253" y="30084"/>
                  </a:lnTo>
                  <a:lnTo>
                    <a:pt x="2345" y="52823"/>
                  </a:lnTo>
                  <a:lnTo>
                    <a:pt x="0" y="80086"/>
                  </a:lnTo>
                  <a:lnTo>
                    <a:pt x="2856" y="103902"/>
                  </a:lnTo>
                  <a:lnTo>
                    <a:pt x="11146" y="123065"/>
                  </a:lnTo>
                  <a:lnTo>
                    <a:pt x="16632" y="131451"/>
                  </a:lnTo>
                  <a:lnTo>
                    <a:pt x="32086" y="143888"/>
                  </a:lnTo>
                  <a:lnTo>
                    <a:pt x="51822" y="152145"/>
                  </a:lnTo>
                  <a:lnTo>
                    <a:pt x="76192" y="155815"/>
                  </a:lnTo>
                  <a:lnTo>
                    <a:pt x="96382" y="151207"/>
                  </a:lnTo>
                  <a:lnTo>
                    <a:pt x="105041" y="146703"/>
                  </a:lnTo>
                  <a:lnTo>
                    <a:pt x="117783" y="132339"/>
                  </a:lnTo>
                  <a:lnTo>
                    <a:pt x="122818" y="123596"/>
                  </a:lnTo>
                  <a:lnTo>
                    <a:pt x="125293" y="101402"/>
                  </a:lnTo>
                  <a:lnTo>
                    <a:pt x="121324" y="77111"/>
                  </a:lnTo>
                  <a:lnTo>
                    <a:pt x="102832" y="36040"/>
                  </a:lnTo>
                  <a:lnTo>
                    <a:pt x="90774" y="11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506819" y="4516725"/>
              <a:ext cx="109540" cy="168740"/>
            </a:xfrm>
            <a:custGeom>
              <a:avLst/>
              <a:gdLst/>
              <a:ahLst/>
              <a:cxnLst/>
              <a:rect l="0" t="0" r="0" b="0"/>
              <a:pathLst>
                <a:path w="109540" h="168740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4654" y="145102"/>
                  </a:lnTo>
                  <a:lnTo>
                    <a:pt x="20298" y="154056"/>
                  </a:lnTo>
                  <a:lnTo>
                    <a:pt x="35927" y="167125"/>
                  </a:lnTo>
                  <a:lnTo>
                    <a:pt x="43838" y="168739"/>
                  </a:lnTo>
                  <a:lnTo>
                    <a:pt x="51452" y="167475"/>
                  </a:lnTo>
                  <a:lnTo>
                    <a:pt x="58868" y="164292"/>
                  </a:lnTo>
                  <a:lnTo>
                    <a:pt x="80482" y="143046"/>
                  </a:lnTo>
                  <a:lnTo>
                    <a:pt x="100342" y="103255"/>
                  </a:lnTo>
                  <a:lnTo>
                    <a:pt x="109539" y="66209"/>
                  </a:lnTo>
                  <a:lnTo>
                    <a:pt x="105284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654218" y="4481431"/>
              <a:ext cx="136871" cy="172630"/>
            </a:xfrm>
            <a:custGeom>
              <a:avLst/>
              <a:gdLst/>
              <a:ahLst/>
              <a:cxnLst/>
              <a:rect l="0" t="0" r="0" b="0"/>
              <a:pathLst>
                <a:path w="136871" h="172630">
                  <a:moveTo>
                    <a:pt x="0" y="66880"/>
                  </a:moveTo>
                  <a:lnTo>
                    <a:pt x="11452" y="115810"/>
                  </a:lnTo>
                  <a:lnTo>
                    <a:pt x="25858" y="172629"/>
                  </a:lnTo>
                  <a:lnTo>
                    <a:pt x="14396" y="119991"/>
                  </a:lnTo>
                  <a:lnTo>
                    <a:pt x="11292" y="66279"/>
                  </a:lnTo>
                  <a:lnTo>
                    <a:pt x="16268" y="16198"/>
                  </a:lnTo>
                  <a:lnTo>
                    <a:pt x="22543" y="8525"/>
                  </a:lnTo>
                  <a:lnTo>
                    <a:pt x="41995" y="0"/>
                  </a:lnTo>
                  <a:lnTo>
                    <a:pt x="51393" y="1236"/>
                  </a:lnTo>
                  <a:lnTo>
                    <a:pt x="68074" y="11969"/>
                  </a:lnTo>
                  <a:lnTo>
                    <a:pt x="96678" y="40218"/>
                  </a:lnTo>
                  <a:lnTo>
                    <a:pt x="118651" y="88585"/>
                  </a:lnTo>
                  <a:lnTo>
                    <a:pt x="128448" y="142759"/>
                  </a:lnTo>
                  <a:lnTo>
                    <a:pt x="136870" y="1616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833202" y="4253513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7235" y="152397"/>
                  </a:lnTo>
                  <a:lnTo>
                    <a:pt x="9553" y="212051"/>
                  </a:lnTo>
                  <a:lnTo>
                    <a:pt x="11409" y="273010"/>
                  </a:lnTo>
                  <a:lnTo>
                    <a:pt x="17679" y="327466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738446" y="4405374"/>
              <a:ext cx="178985" cy="37653"/>
            </a:xfrm>
            <a:custGeom>
              <a:avLst/>
              <a:gdLst/>
              <a:ahLst/>
              <a:cxnLst/>
              <a:rect l="0" t="0" r="0" b="0"/>
              <a:pathLst>
                <a:path w="178985" h="37653">
                  <a:moveTo>
                    <a:pt x="178984" y="6066"/>
                  </a:moveTo>
                  <a:lnTo>
                    <a:pt x="146532" y="0"/>
                  </a:lnTo>
                  <a:lnTo>
                    <a:pt x="84151" y="13785"/>
                  </a:lnTo>
                  <a:lnTo>
                    <a:pt x="25986" y="30725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934490" y="4464082"/>
              <a:ext cx="161844" cy="252686"/>
            </a:xfrm>
            <a:custGeom>
              <a:avLst/>
              <a:gdLst/>
              <a:ahLst/>
              <a:cxnLst/>
              <a:rect l="0" t="0" r="0" b="0"/>
              <a:pathLst>
                <a:path w="161844" h="252686">
                  <a:moveTo>
                    <a:pt x="98753" y="0"/>
                  </a:moveTo>
                  <a:lnTo>
                    <a:pt x="76396" y="0"/>
                  </a:lnTo>
                  <a:lnTo>
                    <a:pt x="59181" y="6240"/>
                  </a:lnTo>
                  <a:lnTo>
                    <a:pt x="29065" y="29309"/>
                  </a:lnTo>
                  <a:lnTo>
                    <a:pt x="13245" y="55088"/>
                  </a:lnTo>
                  <a:lnTo>
                    <a:pt x="1148" y="84953"/>
                  </a:lnTo>
                  <a:lnTo>
                    <a:pt x="0" y="105608"/>
                  </a:lnTo>
                  <a:lnTo>
                    <a:pt x="1333" y="116029"/>
                  </a:lnTo>
                  <a:lnTo>
                    <a:pt x="5730" y="124146"/>
                  </a:lnTo>
                  <a:lnTo>
                    <a:pt x="19975" y="136285"/>
                  </a:lnTo>
                  <a:lnTo>
                    <a:pt x="28687" y="138820"/>
                  </a:lnTo>
                  <a:lnTo>
                    <a:pt x="89353" y="137359"/>
                  </a:lnTo>
                  <a:lnTo>
                    <a:pt x="115632" y="143327"/>
                  </a:lnTo>
                  <a:lnTo>
                    <a:pt x="147039" y="159841"/>
                  </a:lnTo>
                  <a:lnTo>
                    <a:pt x="155509" y="166222"/>
                  </a:lnTo>
                  <a:lnTo>
                    <a:pt x="159988" y="175156"/>
                  </a:lnTo>
                  <a:lnTo>
                    <a:pt x="161843" y="197560"/>
                  </a:lnTo>
                  <a:lnTo>
                    <a:pt x="158361" y="207746"/>
                  </a:lnTo>
                  <a:lnTo>
                    <a:pt x="145133" y="225303"/>
                  </a:lnTo>
                  <a:lnTo>
                    <a:pt x="124436" y="237786"/>
                  </a:lnTo>
                  <a:lnTo>
                    <a:pt x="99639" y="246063"/>
                  </a:lnTo>
                  <a:lnTo>
                    <a:pt x="46111" y="2526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159585" y="4695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416202" y="4235382"/>
              <a:ext cx="318383" cy="425379"/>
            </a:xfrm>
            <a:custGeom>
              <a:avLst/>
              <a:gdLst/>
              <a:ahLst/>
              <a:cxnLst/>
              <a:rect l="0" t="0" r="0" b="0"/>
              <a:pathLst>
                <a:path w="318383" h="425379">
                  <a:moveTo>
                    <a:pt x="196109" y="18131"/>
                  </a:moveTo>
                  <a:lnTo>
                    <a:pt x="184931" y="6952"/>
                  </a:lnTo>
                  <a:lnTo>
                    <a:pt x="166964" y="1464"/>
                  </a:lnTo>
                  <a:lnTo>
                    <a:pt x="155622" y="0"/>
                  </a:lnTo>
                  <a:lnTo>
                    <a:pt x="133661" y="4614"/>
                  </a:lnTo>
                  <a:lnTo>
                    <a:pt x="90967" y="26639"/>
                  </a:lnTo>
                  <a:lnTo>
                    <a:pt x="59281" y="52237"/>
                  </a:lnTo>
                  <a:lnTo>
                    <a:pt x="32774" y="93498"/>
                  </a:lnTo>
                  <a:lnTo>
                    <a:pt x="9340" y="145495"/>
                  </a:lnTo>
                  <a:lnTo>
                    <a:pt x="0" y="190009"/>
                  </a:lnTo>
                  <a:lnTo>
                    <a:pt x="352" y="234004"/>
                  </a:lnTo>
                  <a:lnTo>
                    <a:pt x="5363" y="285900"/>
                  </a:lnTo>
                  <a:lnTo>
                    <a:pt x="17409" y="327277"/>
                  </a:lnTo>
                  <a:lnTo>
                    <a:pt x="49209" y="385745"/>
                  </a:lnTo>
                  <a:lnTo>
                    <a:pt x="64140" y="404953"/>
                  </a:lnTo>
                  <a:lnTo>
                    <a:pt x="82473" y="417389"/>
                  </a:lnTo>
                  <a:lnTo>
                    <a:pt x="123705" y="425378"/>
                  </a:lnTo>
                  <a:lnTo>
                    <a:pt x="161787" y="422156"/>
                  </a:lnTo>
                  <a:lnTo>
                    <a:pt x="206098" y="402181"/>
                  </a:lnTo>
                  <a:lnTo>
                    <a:pt x="236893" y="381358"/>
                  </a:lnTo>
                  <a:lnTo>
                    <a:pt x="283422" y="322994"/>
                  </a:lnTo>
                  <a:lnTo>
                    <a:pt x="308719" y="278132"/>
                  </a:lnTo>
                  <a:lnTo>
                    <a:pt x="318382" y="238278"/>
                  </a:lnTo>
                  <a:lnTo>
                    <a:pt x="318126" y="196833"/>
                  </a:lnTo>
                  <a:lnTo>
                    <a:pt x="307558" y="146497"/>
                  </a:lnTo>
                  <a:lnTo>
                    <a:pt x="272626" y="90545"/>
                  </a:lnTo>
                  <a:lnTo>
                    <a:pt x="245105" y="59038"/>
                  </a:lnTo>
                  <a:lnTo>
                    <a:pt x="217166" y="391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833409" y="4285098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464" y="58617"/>
                  </a:lnTo>
                  <a:lnTo>
                    <a:pt x="433" y="115764"/>
                  </a:lnTo>
                  <a:lnTo>
                    <a:pt x="129" y="178970"/>
                  </a:lnTo>
                  <a:lnTo>
                    <a:pt x="38" y="242151"/>
                  </a:lnTo>
                  <a:lnTo>
                    <a:pt x="12" y="29414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738653" y="445355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4052" y="17959"/>
                  </a:lnTo>
                  <a:lnTo>
                    <a:pt x="42005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875523" y="4179813"/>
              <a:ext cx="315856" cy="451525"/>
            </a:xfrm>
            <a:custGeom>
              <a:avLst/>
              <a:gdLst/>
              <a:ahLst/>
              <a:cxnLst/>
              <a:rect l="0" t="0" r="0" b="0"/>
              <a:pathLst>
                <a:path w="315856" h="451525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28401" y="208264"/>
                  </a:lnTo>
                  <a:lnTo>
                    <a:pt x="37532" y="263309"/>
                  </a:lnTo>
                  <a:lnTo>
                    <a:pt x="40756" y="312634"/>
                  </a:lnTo>
                  <a:lnTo>
                    <a:pt x="41712" y="368323"/>
                  </a:lnTo>
                  <a:lnTo>
                    <a:pt x="42035" y="430248"/>
                  </a:lnTo>
                  <a:lnTo>
                    <a:pt x="40909" y="450924"/>
                  </a:lnTo>
                  <a:lnTo>
                    <a:pt x="38971" y="451524"/>
                  </a:lnTo>
                  <a:lnTo>
                    <a:pt x="33699" y="442833"/>
                  </a:lnTo>
                  <a:lnTo>
                    <a:pt x="25323" y="417039"/>
                  </a:lnTo>
                  <a:lnTo>
                    <a:pt x="23491" y="381450"/>
                  </a:lnTo>
                  <a:lnTo>
                    <a:pt x="35878" y="326703"/>
                  </a:lnTo>
                  <a:lnTo>
                    <a:pt x="41466" y="318408"/>
                  </a:lnTo>
                  <a:lnTo>
                    <a:pt x="57034" y="306071"/>
                  </a:lnTo>
                  <a:lnTo>
                    <a:pt x="64929" y="304653"/>
                  </a:lnTo>
                  <a:lnTo>
                    <a:pt x="72532" y="306048"/>
                  </a:lnTo>
                  <a:lnTo>
                    <a:pt x="79940" y="309317"/>
                  </a:lnTo>
                  <a:lnTo>
                    <a:pt x="101546" y="330685"/>
                  </a:lnTo>
                  <a:lnTo>
                    <a:pt x="129215" y="389932"/>
                  </a:lnTo>
                  <a:lnTo>
                    <a:pt x="140192" y="421252"/>
                  </a:lnTo>
                  <a:lnTo>
                    <a:pt x="143764" y="424724"/>
                  </a:lnTo>
                  <a:lnTo>
                    <a:pt x="147315" y="423529"/>
                  </a:lnTo>
                  <a:lnTo>
                    <a:pt x="183021" y="388840"/>
                  </a:lnTo>
                  <a:lnTo>
                    <a:pt x="238266" y="340380"/>
                  </a:lnTo>
                  <a:lnTo>
                    <a:pt x="246276" y="320126"/>
                  </a:lnTo>
                  <a:lnTo>
                    <a:pt x="248413" y="308174"/>
                  </a:lnTo>
                  <a:lnTo>
                    <a:pt x="244546" y="285535"/>
                  </a:lnTo>
                  <a:lnTo>
                    <a:pt x="240239" y="274585"/>
                  </a:lnTo>
                  <a:lnTo>
                    <a:pt x="232690" y="268455"/>
                  </a:lnTo>
                  <a:lnTo>
                    <a:pt x="211822" y="264762"/>
                  </a:lnTo>
                  <a:lnTo>
                    <a:pt x="193189" y="270140"/>
                  </a:lnTo>
                  <a:lnTo>
                    <a:pt x="184944" y="274850"/>
                  </a:lnTo>
                  <a:lnTo>
                    <a:pt x="162163" y="303835"/>
                  </a:lnTo>
                  <a:lnTo>
                    <a:pt x="151774" y="347649"/>
                  </a:lnTo>
                  <a:lnTo>
                    <a:pt x="155583" y="374440"/>
                  </a:lnTo>
                  <a:lnTo>
                    <a:pt x="170881" y="406133"/>
                  </a:lnTo>
                  <a:lnTo>
                    <a:pt x="197011" y="437803"/>
                  </a:lnTo>
                  <a:lnTo>
                    <a:pt x="205040" y="441607"/>
                  </a:lnTo>
                  <a:lnTo>
                    <a:pt x="223320" y="442715"/>
                  </a:lnTo>
                  <a:lnTo>
                    <a:pt x="230769" y="439033"/>
                  </a:lnTo>
                  <a:lnTo>
                    <a:pt x="260745" y="403869"/>
                  </a:lnTo>
                  <a:lnTo>
                    <a:pt x="267417" y="401437"/>
                  </a:lnTo>
                  <a:lnTo>
                    <a:pt x="274204" y="402156"/>
                  </a:lnTo>
                  <a:lnTo>
                    <a:pt x="281069" y="404974"/>
                  </a:lnTo>
                  <a:lnTo>
                    <a:pt x="285645" y="411533"/>
                  </a:lnTo>
                  <a:lnTo>
                    <a:pt x="290730" y="431298"/>
                  </a:lnTo>
                  <a:lnTo>
                    <a:pt x="290916" y="434931"/>
                  </a:lnTo>
                  <a:lnTo>
                    <a:pt x="289871" y="433844"/>
                  </a:lnTo>
                  <a:lnTo>
                    <a:pt x="288003" y="429609"/>
                  </a:lnTo>
                  <a:lnTo>
                    <a:pt x="279008" y="368856"/>
                  </a:lnTo>
                  <a:lnTo>
                    <a:pt x="275951" y="319219"/>
                  </a:lnTo>
                  <a:lnTo>
                    <a:pt x="279793" y="296293"/>
                  </a:lnTo>
                  <a:lnTo>
                    <a:pt x="284794" y="288776"/>
                  </a:lnTo>
                  <a:lnTo>
                    <a:pt x="291639" y="283764"/>
                  </a:lnTo>
                  <a:lnTo>
                    <a:pt x="315855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233492" y="4527253"/>
              <a:ext cx="157928" cy="110942"/>
            </a:xfrm>
            <a:custGeom>
              <a:avLst/>
              <a:gdLst/>
              <a:ahLst/>
              <a:cxnLst/>
              <a:rect l="0" t="0" r="0" b="0"/>
              <a:pathLst>
                <a:path w="157928" h="110942">
                  <a:moveTo>
                    <a:pt x="0" y="0"/>
                  </a:moveTo>
                  <a:lnTo>
                    <a:pt x="3119" y="42692"/>
                  </a:lnTo>
                  <a:lnTo>
                    <a:pt x="19128" y="93663"/>
                  </a:lnTo>
                  <a:lnTo>
                    <a:pt x="30338" y="110258"/>
                  </a:lnTo>
                  <a:lnTo>
                    <a:pt x="35433" y="110941"/>
                  </a:lnTo>
                  <a:lnTo>
                    <a:pt x="40000" y="106716"/>
                  </a:lnTo>
                  <a:lnTo>
                    <a:pt x="62985" y="51845"/>
                  </a:lnTo>
                  <a:lnTo>
                    <a:pt x="66557" y="41582"/>
                  </a:lnTo>
                  <a:lnTo>
                    <a:pt x="70108" y="38250"/>
                  </a:lnTo>
                  <a:lnTo>
                    <a:pt x="73645" y="39538"/>
                  </a:lnTo>
                  <a:lnTo>
                    <a:pt x="80694" y="50328"/>
                  </a:lnTo>
                  <a:lnTo>
                    <a:pt x="103852" y="95839"/>
                  </a:lnTo>
                  <a:lnTo>
                    <a:pt x="111349" y="101327"/>
                  </a:lnTo>
                  <a:lnTo>
                    <a:pt x="119856" y="103817"/>
                  </a:lnTo>
                  <a:lnTo>
                    <a:pt x="129038" y="104306"/>
                  </a:lnTo>
                  <a:lnTo>
                    <a:pt x="136328" y="101123"/>
                  </a:lnTo>
                  <a:lnTo>
                    <a:pt x="147547" y="88228"/>
                  </a:lnTo>
                  <a:lnTo>
                    <a:pt x="154852" y="5564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433534" y="4495668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9064" y="58617"/>
                  </a:lnTo>
                  <a:lnTo>
                    <a:pt x="21788" y="112094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423005" y="436932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504549" y="4482121"/>
              <a:ext cx="119237" cy="186727"/>
            </a:xfrm>
            <a:custGeom>
              <a:avLst/>
              <a:gdLst/>
              <a:ahLst/>
              <a:cxnLst/>
              <a:rect l="0" t="0" r="0" b="0"/>
              <a:pathLst>
                <a:path w="119237" h="186727">
                  <a:moveTo>
                    <a:pt x="65855" y="13547"/>
                  </a:moveTo>
                  <a:lnTo>
                    <a:pt x="49087" y="2369"/>
                  </a:lnTo>
                  <a:lnTo>
                    <a:pt x="31496" y="0"/>
                  </a:lnTo>
                  <a:lnTo>
                    <a:pt x="21892" y="1006"/>
                  </a:lnTo>
                  <a:lnTo>
                    <a:pt x="14320" y="5186"/>
                  </a:lnTo>
                  <a:lnTo>
                    <a:pt x="2786" y="19190"/>
                  </a:lnTo>
                  <a:lnTo>
                    <a:pt x="0" y="37112"/>
                  </a:lnTo>
                  <a:lnTo>
                    <a:pt x="894" y="46805"/>
                  </a:lnTo>
                  <a:lnTo>
                    <a:pt x="5000" y="54436"/>
                  </a:lnTo>
                  <a:lnTo>
                    <a:pt x="18921" y="66035"/>
                  </a:lnTo>
                  <a:lnTo>
                    <a:pt x="78841" y="102457"/>
                  </a:lnTo>
                  <a:lnTo>
                    <a:pt x="114849" y="142123"/>
                  </a:lnTo>
                  <a:lnTo>
                    <a:pt x="118405" y="151907"/>
                  </a:lnTo>
                  <a:lnTo>
                    <a:pt x="119236" y="172137"/>
                  </a:lnTo>
                  <a:lnTo>
                    <a:pt x="114311" y="178935"/>
                  </a:lnTo>
                  <a:lnTo>
                    <a:pt x="96360" y="186489"/>
                  </a:lnTo>
                  <a:lnTo>
                    <a:pt x="75904" y="186726"/>
                  </a:lnTo>
                  <a:lnTo>
                    <a:pt x="56283" y="181763"/>
                  </a:lnTo>
                  <a:lnTo>
                    <a:pt x="23741" y="1609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612518" y="4484141"/>
              <a:ext cx="149025" cy="201041"/>
            </a:xfrm>
            <a:custGeom>
              <a:avLst/>
              <a:gdLst/>
              <a:ahLst/>
              <a:cxnLst/>
              <a:rect l="0" t="0" r="0" b="0"/>
              <a:pathLst>
                <a:path w="149025" h="201041">
                  <a:moveTo>
                    <a:pt x="0" y="74698"/>
                  </a:moveTo>
                  <a:lnTo>
                    <a:pt x="42691" y="77818"/>
                  </a:lnTo>
                  <a:lnTo>
                    <a:pt x="64598" y="80764"/>
                  </a:lnTo>
                  <a:lnTo>
                    <a:pt x="124912" y="70139"/>
                  </a:lnTo>
                  <a:lnTo>
                    <a:pt x="133578" y="64640"/>
                  </a:lnTo>
                  <a:lnTo>
                    <a:pt x="146326" y="49171"/>
                  </a:lnTo>
                  <a:lnTo>
                    <a:pt x="149024" y="40132"/>
                  </a:lnTo>
                  <a:lnTo>
                    <a:pt x="148900" y="20731"/>
                  </a:lnTo>
                  <a:lnTo>
                    <a:pt x="144891" y="12984"/>
                  </a:lnTo>
                  <a:lnTo>
                    <a:pt x="131076" y="1256"/>
                  </a:lnTo>
                  <a:lnTo>
                    <a:pt x="122479" y="0"/>
                  </a:lnTo>
                  <a:lnTo>
                    <a:pt x="103568" y="4845"/>
                  </a:lnTo>
                  <a:lnTo>
                    <a:pt x="71238" y="27018"/>
                  </a:lnTo>
                  <a:lnTo>
                    <a:pt x="56618" y="40249"/>
                  </a:lnTo>
                  <a:lnTo>
                    <a:pt x="40822" y="72030"/>
                  </a:lnTo>
                  <a:lnTo>
                    <a:pt x="34323" y="111082"/>
                  </a:lnTo>
                  <a:lnTo>
                    <a:pt x="37985" y="146700"/>
                  </a:lnTo>
                  <a:lnTo>
                    <a:pt x="46518" y="165581"/>
                  </a:lnTo>
                  <a:lnTo>
                    <a:pt x="58109" y="180601"/>
                  </a:lnTo>
                  <a:lnTo>
                    <a:pt x="84228" y="2010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844145" y="4664124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17958" y="56215"/>
                  </a:lnTo>
                  <a:lnTo>
                    <a:pt x="28547" y="114786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1021264" y="5011565"/>
            <a:ext cx="3771328" cy="642239"/>
            <a:chOff x="1021264" y="5011565"/>
            <a:chExt cx="3771328" cy="642239"/>
          </a:xfrm>
        </p:grpSpPr>
        <p:sp>
          <p:nvSpPr>
            <p:cNvPr id="162" name="Freeform 161"/>
            <p:cNvSpPr/>
            <p:nvPr/>
          </p:nvSpPr>
          <p:spPr>
            <a:xfrm>
              <a:off x="1021264" y="5306362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20243" y="43963"/>
                  </a:lnTo>
                  <a:lnTo>
                    <a:pt x="58433" y="104030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073906" y="5264248"/>
              <a:ext cx="94758" cy="389556"/>
            </a:xfrm>
            <a:custGeom>
              <a:avLst/>
              <a:gdLst/>
              <a:ahLst/>
              <a:cxnLst/>
              <a:rect l="0" t="0" r="0" b="0"/>
              <a:pathLst>
                <a:path w="94758" h="389556">
                  <a:moveTo>
                    <a:pt x="94757" y="0"/>
                  </a:moveTo>
                  <a:lnTo>
                    <a:pt x="76798" y="63450"/>
                  </a:lnTo>
                  <a:lnTo>
                    <a:pt x="63090" y="121545"/>
                  </a:lnTo>
                  <a:lnTo>
                    <a:pt x="45613" y="183032"/>
                  </a:lnTo>
                  <a:lnTo>
                    <a:pt x="35092" y="239326"/>
                  </a:lnTo>
                  <a:lnTo>
                    <a:pt x="21057" y="292160"/>
                  </a:lnTo>
                  <a:lnTo>
                    <a:pt x="7019" y="34757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211791" y="5327419"/>
              <a:ext cx="112959" cy="210184"/>
            </a:xfrm>
            <a:custGeom>
              <a:avLst/>
              <a:gdLst/>
              <a:ahLst/>
              <a:cxnLst/>
              <a:rect l="0" t="0" r="0" b="0"/>
              <a:pathLst>
                <a:path w="112959" h="210184">
                  <a:moveTo>
                    <a:pt x="51628" y="42114"/>
                  </a:moveTo>
                  <a:lnTo>
                    <a:pt x="34861" y="47704"/>
                  </a:lnTo>
                  <a:lnTo>
                    <a:pt x="23509" y="59806"/>
                  </a:lnTo>
                  <a:lnTo>
                    <a:pt x="6689" y="96172"/>
                  </a:lnTo>
                  <a:lnTo>
                    <a:pt x="0" y="159038"/>
                  </a:lnTo>
                  <a:lnTo>
                    <a:pt x="1776" y="184158"/>
                  </a:lnTo>
                  <a:lnTo>
                    <a:pt x="10365" y="203121"/>
                  </a:lnTo>
                  <a:lnTo>
                    <a:pt x="18270" y="207944"/>
                  </a:lnTo>
                  <a:lnTo>
                    <a:pt x="39532" y="210183"/>
                  </a:lnTo>
                  <a:lnTo>
                    <a:pt x="58340" y="204159"/>
                  </a:lnTo>
                  <a:lnTo>
                    <a:pt x="66632" y="199277"/>
                  </a:lnTo>
                  <a:lnTo>
                    <a:pt x="89479" y="170050"/>
                  </a:lnTo>
                  <a:lnTo>
                    <a:pt x="105477" y="137343"/>
                  </a:lnTo>
                  <a:lnTo>
                    <a:pt x="112958" y="86445"/>
                  </a:lnTo>
                  <a:lnTo>
                    <a:pt x="111914" y="46411"/>
                  </a:lnTo>
                  <a:lnTo>
                    <a:pt x="98996" y="15311"/>
                  </a:lnTo>
                  <a:lnTo>
                    <a:pt x="832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400290" y="5295834"/>
              <a:ext cx="126343" cy="232027"/>
            </a:xfrm>
            <a:custGeom>
              <a:avLst/>
              <a:gdLst/>
              <a:ahLst/>
              <a:cxnLst/>
              <a:rect l="0" t="0" r="0" b="0"/>
              <a:pathLst>
                <a:path w="126343" h="232027">
                  <a:moveTo>
                    <a:pt x="0" y="31585"/>
                  </a:moveTo>
                  <a:lnTo>
                    <a:pt x="0" y="80516"/>
                  </a:lnTo>
                  <a:lnTo>
                    <a:pt x="5589" y="134057"/>
                  </a:lnTo>
                  <a:lnTo>
                    <a:pt x="21331" y="197476"/>
                  </a:lnTo>
                  <a:lnTo>
                    <a:pt x="24749" y="208859"/>
                  </a:lnTo>
                  <a:lnTo>
                    <a:pt x="30537" y="217618"/>
                  </a:lnTo>
                  <a:lnTo>
                    <a:pt x="46327" y="230470"/>
                  </a:lnTo>
                  <a:lnTo>
                    <a:pt x="54281" y="232026"/>
                  </a:lnTo>
                  <a:lnTo>
                    <a:pt x="61924" y="230723"/>
                  </a:lnTo>
                  <a:lnTo>
                    <a:pt x="69358" y="227515"/>
                  </a:lnTo>
                  <a:lnTo>
                    <a:pt x="80739" y="214592"/>
                  </a:lnTo>
                  <a:lnTo>
                    <a:pt x="113312" y="162570"/>
                  </a:lnTo>
                  <a:lnTo>
                    <a:pt x="122481" y="124598"/>
                  </a:lnTo>
                  <a:lnTo>
                    <a:pt x="125579" y="69845"/>
                  </a:lnTo>
                  <a:lnTo>
                    <a:pt x="126241" y="1243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794783" y="5285050"/>
              <a:ext cx="216161" cy="197840"/>
            </a:xfrm>
            <a:custGeom>
              <a:avLst/>
              <a:gdLst/>
              <a:ahLst/>
              <a:cxnLst/>
              <a:rect l="0" t="0" r="0" b="0"/>
              <a:pathLst>
                <a:path w="216161" h="197840">
                  <a:moveTo>
                    <a:pt x="5590" y="95012"/>
                  </a:moveTo>
                  <a:lnTo>
                    <a:pt x="0" y="111779"/>
                  </a:lnTo>
                  <a:lnTo>
                    <a:pt x="4442" y="158462"/>
                  </a:lnTo>
                  <a:lnTo>
                    <a:pt x="10969" y="196610"/>
                  </a:lnTo>
                  <a:lnTo>
                    <a:pt x="10346" y="197839"/>
                  </a:lnTo>
                  <a:lnTo>
                    <a:pt x="8760" y="195149"/>
                  </a:lnTo>
                  <a:lnTo>
                    <a:pt x="6007" y="144666"/>
                  </a:lnTo>
                  <a:lnTo>
                    <a:pt x="5672" y="85322"/>
                  </a:lnTo>
                  <a:lnTo>
                    <a:pt x="11865" y="61070"/>
                  </a:lnTo>
                  <a:lnTo>
                    <a:pt x="16793" y="51327"/>
                  </a:lnTo>
                  <a:lnTo>
                    <a:pt x="23587" y="46001"/>
                  </a:lnTo>
                  <a:lnTo>
                    <a:pt x="31626" y="43621"/>
                  </a:lnTo>
                  <a:lnTo>
                    <a:pt x="40494" y="43204"/>
                  </a:lnTo>
                  <a:lnTo>
                    <a:pt x="47577" y="46435"/>
                  </a:lnTo>
                  <a:lnTo>
                    <a:pt x="80048" y="89274"/>
                  </a:lnTo>
                  <a:lnTo>
                    <a:pt x="80965" y="87677"/>
                  </a:lnTo>
                  <a:lnTo>
                    <a:pt x="80406" y="83103"/>
                  </a:lnTo>
                  <a:lnTo>
                    <a:pt x="94041" y="30796"/>
                  </a:lnTo>
                  <a:lnTo>
                    <a:pt x="109656" y="5535"/>
                  </a:lnTo>
                  <a:lnTo>
                    <a:pt x="117081" y="1435"/>
                  </a:lnTo>
                  <a:lnTo>
                    <a:pt x="134690" y="0"/>
                  </a:lnTo>
                  <a:lnTo>
                    <a:pt x="151095" y="6381"/>
                  </a:lnTo>
                  <a:lnTo>
                    <a:pt x="158745" y="11358"/>
                  </a:lnTo>
                  <a:lnTo>
                    <a:pt x="170365" y="26247"/>
                  </a:lnTo>
                  <a:lnTo>
                    <a:pt x="197899" y="88036"/>
                  </a:lnTo>
                  <a:lnTo>
                    <a:pt x="208044" y="114139"/>
                  </a:lnTo>
                  <a:lnTo>
                    <a:pt x="216160" y="1687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074114" y="5253720"/>
              <a:ext cx="114754" cy="208907"/>
            </a:xfrm>
            <a:custGeom>
              <a:avLst/>
              <a:gdLst/>
              <a:ahLst/>
              <a:cxnLst/>
              <a:rect l="0" t="0" r="0" b="0"/>
              <a:pathLst>
                <a:path w="114754" h="208907">
                  <a:moveTo>
                    <a:pt x="0" y="31586"/>
                  </a:moveTo>
                  <a:lnTo>
                    <a:pt x="3119" y="74277"/>
                  </a:lnTo>
                  <a:lnTo>
                    <a:pt x="10722" y="133654"/>
                  </a:lnTo>
                  <a:lnTo>
                    <a:pt x="19814" y="166333"/>
                  </a:lnTo>
                  <a:lnTo>
                    <a:pt x="49893" y="206319"/>
                  </a:lnTo>
                  <a:lnTo>
                    <a:pt x="57828" y="208906"/>
                  </a:lnTo>
                  <a:lnTo>
                    <a:pt x="76004" y="205541"/>
                  </a:lnTo>
                  <a:lnTo>
                    <a:pt x="83425" y="200198"/>
                  </a:lnTo>
                  <a:lnTo>
                    <a:pt x="94789" y="184903"/>
                  </a:lnTo>
                  <a:lnTo>
                    <a:pt x="107764" y="156562"/>
                  </a:lnTo>
                  <a:lnTo>
                    <a:pt x="114753" y="93652"/>
                  </a:lnTo>
                  <a:lnTo>
                    <a:pt x="112380" y="554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273829" y="5258659"/>
              <a:ext cx="123686" cy="163518"/>
            </a:xfrm>
            <a:custGeom>
              <a:avLst/>
              <a:gdLst/>
              <a:ahLst/>
              <a:cxnLst/>
              <a:rect l="0" t="0" r="0" b="0"/>
              <a:pathLst>
                <a:path w="123686" h="163518">
                  <a:moveTo>
                    <a:pt x="74025" y="5589"/>
                  </a:moveTo>
                  <a:lnTo>
                    <a:pt x="57258" y="0"/>
                  </a:lnTo>
                  <a:lnTo>
                    <a:pt x="39667" y="376"/>
                  </a:lnTo>
                  <a:lnTo>
                    <a:pt x="30063" y="2114"/>
                  </a:lnTo>
                  <a:lnTo>
                    <a:pt x="13152" y="13403"/>
                  </a:lnTo>
                  <a:lnTo>
                    <a:pt x="5367" y="21327"/>
                  </a:lnTo>
                  <a:lnTo>
                    <a:pt x="1347" y="30119"/>
                  </a:lnTo>
                  <a:lnTo>
                    <a:pt x="0" y="49247"/>
                  </a:lnTo>
                  <a:lnTo>
                    <a:pt x="6420" y="66327"/>
                  </a:lnTo>
                  <a:lnTo>
                    <a:pt x="11408" y="74157"/>
                  </a:lnTo>
                  <a:lnTo>
                    <a:pt x="26308" y="85977"/>
                  </a:lnTo>
                  <a:lnTo>
                    <a:pt x="80740" y="108029"/>
                  </a:lnTo>
                  <a:lnTo>
                    <a:pt x="122194" y="139500"/>
                  </a:lnTo>
                  <a:lnTo>
                    <a:pt x="123685" y="145166"/>
                  </a:lnTo>
                  <a:lnTo>
                    <a:pt x="121170" y="150113"/>
                  </a:lnTo>
                  <a:lnTo>
                    <a:pt x="115984" y="154581"/>
                  </a:lnTo>
                  <a:lnTo>
                    <a:pt x="97743" y="159545"/>
                  </a:lnTo>
                  <a:lnTo>
                    <a:pt x="39064" y="162994"/>
                  </a:lnTo>
                  <a:lnTo>
                    <a:pt x="21383" y="1635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475660" y="5085264"/>
              <a:ext cx="30123" cy="368498"/>
            </a:xfrm>
            <a:custGeom>
              <a:avLst/>
              <a:gdLst/>
              <a:ahLst/>
              <a:cxnLst/>
              <a:rect l="0" t="0" r="0" b="0"/>
              <a:pathLst>
                <a:path w="30123" h="368498">
                  <a:moveTo>
                    <a:pt x="9065" y="0"/>
                  </a:moveTo>
                  <a:lnTo>
                    <a:pt x="0" y="58617"/>
                  </a:lnTo>
                  <a:lnTo>
                    <a:pt x="6061" y="109065"/>
                  </a:lnTo>
                  <a:lnTo>
                    <a:pt x="9345" y="165546"/>
                  </a:lnTo>
                  <a:lnTo>
                    <a:pt x="17222" y="221564"/>
                  </a:lnTo>
                  <a:lnTo>
                    <a:pt x="24714" y="282931"/>
                  </a:lnTo>
                  <a:lnTo>
                    <a:pt x="29054" y="339464"/>
                  </a:lnTo>
                  <a:lnTo>
                    <a:pt x="30122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389969" y="5258659"/>
              <a:ext cx="168457" cy="26648"/>
            </a:xfrm>
            <a:custGeom>
              <a:avLst/>
              <a:gdLst/>
              <a:ahLst/>
              <a:cxnLst/>
              <a:rect l="0" t="0" r="0" b="0"/>
              <a:pathLst>
                <a:path w="168457" h="26648">
                  <a:moveTo>
                    <a:pt x="168456" y="5589"/>
                  </a:moveTo>
                  <a:lnTo>
                    <a:pt x="151688" y="0"/>
                  </a:lnTo>
                  <a:lnTo>
                    <a:pt x="134097" y="376"/>
                  </a:lnTo>
                  <a:lnTo>
                    <a:pt x="83030" y="4560"/>
                  </a:lnTo>
                  <a:lnTo>
                    <a:pt x="25405" y="16906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752877" y="5032621"/>
              <a:ext cx="165713" cy="372110"/>
            </a:xfrm>
            <a:custGeom>
              <a:avLst/>
              <a:gdLst/>
              <a:ahLst/>
              <a:cxnLst/>
              <a:rect l="0" t="0" r="0" b="0"/>
              <a:pathLst>
                <a:path w="165713" h="372110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3308" y="110957"/>
                  </a:lnTo>
                  <a:lnTo>
                    <a:pt x="22174" y="163248"/>
                  </a:lnTo>
                  <a:lnTo>
                    <a:pt x="26491" y="221505"/>
                  </a:lnTo>
                  <a:lnTo>
                    <a:pt x="34659" y="275161"/>
                  </a:lnTo>
                  <a:lnTo>
                    <a:pt x="47899" y="335806"/>
                  </a:lnTo>
                  <a:lnTo>
                    <a:pt x="51343" y="350213"/>
                  </a:lnTo>
                  <a:lnTo>
                    <a:pt x="51300" y="357478"/>
                  </a:lnTo>
                  <a:lnTo>
                    <a:pt x="48931" y="359981"/>
                  </a:lnTo>
                  <a:lnTo>
                    <a:pt x="45012" y="359311"/>
                  </a:lnTo>
                  <a:lnTo>
                    <a:pt x="37538" y="349207"/>
                  </a:lnTo>
                  <a:lnTo>
                    <a:pt x="31487" y="331848"/>
                  </a:lnTo>
                  <a:lnTo>
                    <a:pt x="27283" y="269103"/>
                  </a:lnTo>
                  <a:lnTo>
                    <a:pt x="32424" y="233373"/>
                  </a:lnTo>
                  <a:lnTo>
                    <a:pt x="46945" y="206148"/>
                  </a:lnTo>
                  <a:lnTo>
                    <a:pt x="62574" y="193787"/>
                  </a:lnTo>
                  <a:lnTo>
                    <a:pt x="71655" y="188853"/>
                  </a:lnTo>
                  <a:lnTo>
                    <a:pt x="91104" y="186490"/>
                  </a:lnTo>
                  <a:lnTo>
                    <a:pt x="101203" y="187498"/>
                  </a:lnTo>
                  <a:lnTo>
                    <a:pt x="118664" y="197976"/>
                  </a:lnTo>
                  <a:lnTo>
                    <a:pt x="148937" y="233299"/>
                  </a:lnTo>
                  <a:lnTo>
                    <a:pt x="164786" y="274886"/>
                  </a:lnTo>
                  <a:lnTo>
                    <a:pt x="165712" y="318664"/>
                  </a:lnTo>
                  <a:lnTo>
                    <a:pt x="158578" y="355682"/>
                  </a:lnTo>
                  <a:lnTo>
                    <a:pt x="152035" y="363463"/>
                  </a:lnTo>
                  <a:lnTo>
                    <a:pt x="132287" y="372109"/>
                  </a:lnTo>
                  <a:lnTo>
                    <a:pt x="94862" y="371388"/>
                  </a:lnTo>
                  <a:lnTo>
                    <a:pt x="58231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937450" y="5240637"/>
              <a:ext cx="129399" cy="204569"/>
            </a:xfrm>
            <a:custGeom>
              <a:avLst/>
              <a:gdLst/>
              <a:ahLst/>
              <a:cxnLst/>
              <a:rect l="0" t="0" r="0" b="0"/>
              <a:pathLst>
                <a:path w="129399" h="204569">
                  <a:moveTo>
                    <a:pt x="0" y="86782"/>
                  </a:moveTo>
                  <a:lnTo>
                    <a:pt x="37478" y="95115"/>
                  </a:lnTo>
                  <a:lnTo>
                    <a:pt x="72326" y="93541"/>
                  </a:lnTo>
                  <a:lnTo>
                    <a:pt x="92977" y="87446"/>
                  </a:lnTo>
                  <a:lnTo>
                    <a:pt x="109953" y="76939"/>
                  </a:lnTo>
                  <a:lnTo>
                    <a:pt x="122178" y="61351"/>
                  </a:lnTo>
                  <a:lnTo>
                    <a:pt x="127076" y="52280"/>
                  </a:lnTo>
                  <a:lnTo>
                    <a:pt x="129398" y="32844"/>
                  </a:lnTo>
                  <a:lnTo>
                    <a:pt x="128379" y="22747"/>
                  </a:lnTo>
                  <a:lnTo>
                    <a:pt x="124191" y="14846"/>
                  </a:lnTo>
                  <a:lnTo>
                    <a:pt x="110178" y="2948"/>
                  </a:lnTo>
                  <a:lnTo>
                    <a:pt x="89133" y="0"/>
                  </a:lnTo>
                  <a:lnTo>
                    <a:pt x="66521" y="3759"/>
                  </a:lnTo>
                  <a:lnTo>
                    <a:pt x="40637" y="19029"/>
                  </a:lnTo>
                  <a:lnTo>
                    <a:pt x="25470" y="31713"/>
                  </a:lnTo>
                  <a:lnTo>
                    <a:pt x="9367" y="63187"/>
                  </a:lnTo>
                  <a:lnTo>
                    <a:pt x="2776" y="102148"/>
                  </a:lnTo>
                  <a:lnTo>
                    <a:pt x="6412" y="137738"/>
                  </a:lnTo>
                  <a:lnTo>
                    <a:pt x="14938" y="156613"/>
                  </a:lnTo>
                  <a:lnTo>
                    <a:pt x="39476" y="187794"/>
                  </a:lnTo>
                  <a:lnTo>
                    <a:pt x="65509" y="203799"/>
                  </a:lnTo>
                  <a:lnTo>
                    <a:pt x="75258" y="204568"/>
                  </a:lnTo>
                  <a:lnTo>
                    <a:pt x="115814" y="192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307427" y="5220989"/>
              <a:ext cx="156449" cy="172168"/>
            </a:xfrm>
            <a:custGeom>
              <a:avLst/>
              <a:gdLst/>
              <a:ahLst/>
              <a:cxnLst/>
              <a:rect l="0" t="0" r="0" b="0"/>
              <a:pathLst>
                <a:path w="156449" h="172168">
                  <a:moveTo>
                    <a:pt x="103806" y="32731"/>
                  </a:moveTo>
                  <a:lnTo>
                    <a:pt x="74497" y="3423"/>
                  </a:lnTo>
                  <a:lnTo>
                    <a:pt x="65550" y="324"/>
                  </a:lnTo>
                  <a:lnTo>
                    <a:pt x="43129" y="0"/>
                  </a:lnTo>
                  <a:lnTo>
                    <a:pt x="32939" y="3892"/>
                  </a:lnTo>
                  <a:lnTo>
                    <a:pt x="15377" y="17574"/>
                  </a:lnTo>
                  <a:lnTo>
                    <a:pt x="6012" y="38472"/>
                  </a:lnTo>
                  <a:lnTo>
                    <a:pt x="0" y="90017"/>
                  </a:lnTo>
                  <a:lnTo>
                    <a:pt x="5418" y="111223"/>
                  </a:lnTo>
                  <a:lnTo>
                    <a:pt x="22370" y="149491"/>
                  </a:lnTo>
                  <a:lnTo>
                    <a:pt x="29628" y="157364"/>
                  </a:lnTo>
                  <a:lnTo>
                    <a:pt x="50171" y="169232"/>
                  </a:lnTo>
                  <a:lnTo>
                    <a:pt x="74899" y="172167"/>
                  </a:lnTo>
                  <a:lnTo>
                    <a:pt x="100317" y="168402"/>
                  </a:lnTo>
                  <a:lnTo>
                    <a:pt x="156448" y="1485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495461" y="5011565"/>
              <a:ext cx="52643" cy="379026"/>
            </a:xfrm>
            <a:custGeom>
              <a:avLst/>
              <a:gdLst/>
              <a:ahLst/>
              <a:cxnLst/>
              <a:rect l="0" t="0" r="0" b="0"/>
              <a:pathLst>
                <a:path w="52643" h="379026">
                  <a:moveTo>
                    <a:pt x="0" y="0"/>
                  </a:moveTo>
                  <a:lnTo>
                    <a:pt x="3120" y="42691"/>
                  </a:lnTo>
                  <a:lnTo>
                    <a:pt x="14654" y="101109"/>
                  </a:lnTo>
                  <a:lnTo>
                    <a:pt x="24749" y="159809"/>
                  </a:lnTo>
                  <a:lnTo>
                    <a:pt x="35149" y="221656"/>
                  </a:lnTo>
                  <a:lnTo>
                    <a:pt x="40050" y="284434"/>
                  </a:lnTo>
                  <a:lnTo>
                    <a:pt x="47092" y="336310"/>
                  </a:lnTo>
                  <a:lnTo>
                    <a:pt x="52642" y="379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619656" y="5229890"/>
              <a:ext cx="120606" cy="171202"/>
            </a:xfrm>
            <a:custGeom>
              <a:avLst/>
              <a:gdLst/>
              <a:ahLst/>
              <a:cxnLst/>
              <a:rect l="0" t="0" r="0" b="0"/>
              <a:pathLst>
                <a:path w="120606" h="171202">
                  <a:moveTo>
                    <a:pt x="75846" y="13301"/>
                  </a:moveTo>
                  <a:lnTo>
                    <a:pt x="64668" y="2123"/>
                  </a:lnTo>
                  <a:lnTo>
                    <a:pt x="57866" y="0"/>
                  </a:lnTo>
                  <a:lnTo>
                    <a:pt x="40949" y="761"/>
                  </a:lnTo>
                  <a:lnTo>
                    <a:pt x="24851" y="11237"/>
                  </a:lnTo>
                  <a:lnTo>
                    <a:pt x="17283" y="18944"/>
                  </a:lnTo>
                  <a:lnTo>
                    <a:pt x="1043" y="57737"/>
                  </a:lnTo>
                  <a:lnTo>
                    <a:pt x="0" y="100687"/>
                  </a:lnTo>
                  <a:lnTo>
                    <a:pt x="12689" y="137459"/>
                  </a:lnTo>
                  <a:lnTo>
                    <a:pt x="31266" y="164993"/>
                  </a:lnTo>
                  <a:lnTo>
                    <a:pt x="40277" y="169411"/>
                  </a:lnTo>
                  <a:lnTo>
                    <a:pt x="62767" y="171201"/>
                  </a:lnTo>
                  <a:lnTo>
                    <a:pt x="82122" y="164977"/>
                  </a:lnTo>
                  <a:lnTo>
                    <a:pt x="90559" y="160042"/>
                  </a:lnTo>
                  <a:lnTo>
                    <a:pt x="103052" y="145200"/>
                  </a:lnTo>
                  <a:lnTo>
                    <a:pt x="120605" y="101487"/>
                  </a:lnTo>
                  <a:lnTo>
                    <a:pt x="120564" y="61527"/>
                  </a:lnTo>
                  <a:lnTo>
                    <a:pt x="112878" y="40194"/>
                  </a:lnTo>
                  <a:lnTo>
                    <a:pt x="96903" y="13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798421" y="5148435"/>
              <a:ext cx="121069" cy="231628"/>
            </a:xfrm>
            <a:custGeom>
              <a:avLst/>
              <a:gdLst/>
              <a:ahLst/>
              <a:cxnLst/>
              <a:rect l="0" t="0" r="0" b="0"/>
              <a:pathLst>
                <a:path w="121069" h="231628">
                  <a:moveTo>
                    <a:pt x="44480" y="0"/>
                  </a:moveTo>
                  <a:lnTo>
                    <a:pt x="9733" y="53875"/>
                  </a:lnTo>
                  <a:lnTo>
                    <a:pt x="571" y="74247"/>
                  </a:lnTo>
                  <a:lnTo>
                    <a:pt x="0" y="83423"/>
                  </a:lnTo>
                  <a:lnTo>
                    <a:pt x="5604" y="99858"/>
                  </a:lnTo>
                  <a:lnTo>
                    <a:pt x="12713" y="105176"/>
                  </a:lnTo>
                  <a:lnTo>
                    <a:pt x="33091" y="111086"/>
                  </a:lnTo>
                  <a:lnTo>
                    <a:pt x="81961" y="117219"/>
                  </a:lnTo>
                  <a:lnTo>
                    <a:pt x="100523" y="126577"/>
                  </a:lnTo>
                  <a:lnTo>
                    <a:pt x="113452" y="141654"/>
                  </a:lnTo>
                  <a:lnTo>
                    <a:pt x="118537" y="150588"/>
                  </a:lnTo>
                  <a:lnTo>
                    <a:pt x="121068" y="172993"/>
                  </a:lnTo>
                  <a:lnTo>
                    <a:pt x="120105" y="185518"/>
                  </a:lnTo>
                  <a:lnTo>
                    <a:pt x="115954" y="195039"/>
                  </a:lnTo>
                  <a:lnTo>
                    <a:pt x="101983" y="208736"/>
                  </a:lnTo>
                  <a:lnTo>
                    <a:pt x="65537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960995" y="5169113"/>
              <a:ext cx="115269" cy="189893"/>
            </a:xfrm>
            <a:custGeom>
              <a:avLst/>
              <a:gdLst/>
              <a:ahLst/>
              <a:cxnLst/>
              <a:rect l="0" t="0" r="0" b="0"/>
              <a:pathLst>
                <a:path w="115269" h="189893">
                  <a:moveTo>
                    <a:pt x="18777" y="84607"/>
                  </a:moveTo>
                  <a:lnTo>
                    <a:pt x="41133" y="84607"/>
                  </a:lnTo>
                  <a:lnTo>
                    <a:pt x="71804" y="73429"/>
                  </a:lnTo>
                  <a:lnTo>
                    <a:pt x="97530" y="55299"/>
                  </a:lnTo>
                  <a:lnTo>
                    <a:pt x="114381" y="29520"/>
                  </a:lnTo>
                  <a:lnTo>
                    <a:pt x="115268" y="20976"/>
                  </a:lnTo>
                  <a:lnTo>
                    <a:pt x="110015" y="5244"/>
                  </a:lnTo>
                  <a:lnTo>
                    <a:pt x="102999" y="1282"/>
                  </a:lnTo>
                  <a:lnTo>
                    <a:pt x="82725" y="0"/>
                  </a:lnTo>
                  <a:lnTo>
                    <a:pt x="64356" y="6450"/>
                  </a:lnTo>
                  <a:lnTo>
                    <a:pt x="33499" y="29654"/>
                  </a:lnTo>
                  <a:lnTo>
                    <a:pt x="17550" y="61046"/>
                  </a:lnTo>
                  <a:lnTo>
                    <a:pt x="2850" y="106339"/>
                  </a:lnTo>
                  <a:lnTo>
                    <a:pt x="0" y="132090"/>
                  </a:lnTo>
                  <a:lnTo>
                    <a:pt x="4972" y="152894"/>
                  </a:lnTo>
                  <a:lnTo>
                    <a:pt x="16151" y="169939"/>
                  </a:lnTo>
                  <a:lnTo>
                    <a:pt x="32818" y="185313"/>
                  </a:lnTo>
                  <a:lnTo>
                    <a:pt x="42175" y="189179"/>
                  </a:lnTo>
                  <a:lnTo>
                    <a:pt x="81948" y="1898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190342" y="5359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408144" y="5028432"/>
              <a:ext cx="384448" cy="393745"/>
            </a:xfrm>
            <a:custGeom>
              <a:avLst/>
              <a:gdLst/>
              <a:ahLst/>
              <a:cxnLst/>
              <a:rect l="0" t="0" r="0" b="0"/>
              <a:pathLst>
                <a:path w="384448" h="393745">
                  <a:moveTo>
                    <a:pt x="108581" y="383215"/>
                  </a:moveTo>
                  <a:lnTo>
                    <a:pt x="108581" y="329071"/>
                  </a:lnTo>
                  <a:lnTo>
                    <a:pt x="114170" y="268535"/>
                  </a:lnTo>
                  <a:lnTo>
                    <a:pt x="117646" y="211976"/>
                  </a:lnTo>
                  <a:lnTo>
                    <a:pt x="124265" y="150764"/>
                  </a:lnTo>
                  <a:lnTo>
                    <a:pt x="128046" y="93762"/>
                  </a:lnTo>
                  <a:lnTo>
                    <a:pt x="137729" y="31675"/>
                  </a:lnTo>
                  <a:lnTo>
                    <a:pt x="144152" y="7047"/>
                  </a:lnTo>
                  <a:lnTo>
                    <a:pt x="149843" y="1415"/>
                  </a:lnTo>
                  <a:lnTo>
                    <a:pt x="157146" y="0"/>
                  </a:lnTo>
                  <a:lnTo>
                    <a:pt x="165524" y="1397"/>
                  </a:lnTo>
                  <a:lnTo>
                    <a:pt x="181072" y="15426"/>
                  </a:lnTo>
                  <a:lnTo>
                    <a:pt x="216047" y="74689"/>
                  </a:lnTo>
                  <a:lnTo>
                    <a:pt x="237796" y="130110"/>
                  </a:lnTo>
                  <a:lnTo>
                    <a:pt x="255896" y="183118"/>
                  </a:lnTo>
                  <a:lnTo>
                    <a:pt x="277030" y="246340"/>
                  </a:lnTo>
                  <a:lnTo>
                    <a:pt x="301819" y="300157"/>
                  </a:lnTo>
                  <a:lnTo>
                    <a:pt x="327816" y="360695"/>
                  </a:lnTo>
                  <a:lnTo>
                    <a:pt x="353304" y="387721"/>
                  </a:lnTo>
                  <a:lnTo>
                    <a:pt x="359467" y="388559"/>
                  </a:lnTo>
                  <a:lnTo>
                    <a:pt x="363576" y="384438"/>
                  </a:lnTo>
                  <a:lnTo>
                    <a:pt x="366315" y="377012"/>
                  </a:lnTo>
                  <a:lnTo>
                    <a:pt x="363462" y="369721"/>
                  </a:lnTo>
                  <a:lnTo>
                    <a:pt x="314111" y="327111"/>
                  </a:lnTo>
                  <a:lnTo>
                    <a:pt x="251345" y="291975"/>
                  </a:lnTo>
                  <a:lnTo>
                    <a:pt x="196096" y="263894"/>
                  </a:lnTo>
                  <a:lnTo>
                    <a:pt x="143242" y="238936"/>
                  </a:lnTo>
                  <a:lnTo>
                    <a:pt x="112612" y="223093"/>
                  </a:lnTo>
                  <a:lnTo>
                    <a:pt x="93995" y="211444"/>
                  </a:lnTo>
                  <a:lnTo>
                    <a:pt x="35965" y="190681"/>
                  </a:lnTo>
                  <a:lnTo>
                    <a:pt x="3617" y="179809"/>
                  </a:lnTo>
                  <a:lnTo>
                    <a:pt x="0" y="176251"/>
                  </a:lnTo>
                  <a:lnTo>
                    <a:pt x="1099" y="172709"/>
                  </a:lnTo>
                  <a:lnTo>
                    <a:pt x="5341" y="169179"/>
                  </a:lnTo>
                  <a:lnTo>
                    <a:pt x="11678" y="167995"/>
                  </a:lnTo>
                  <a:lnTo>
                    <a:pt x="62631" y="171802"/>
                  </a:lnTo>
                  <a:lnTo>
                    <a:pt x="115059" y="171309"/>
                  </a:lnTo>
                  <a:lnTo>
                    <a:pt x="176808" y="163558"/>
                  </a:lnTo>
                  <a:lnTo>
                    <a:pt x="231719" y="155166"/>
                  </a:lnTo>
                  <a:lnTo>
                    <a:pt x="287626" y="149175"/>
                  </a:lnTo>
                  <a:lnTo>
                    <a:pt x="343729" y="137074"/>
                  </a:lnTo>
                  <a:lnTo>
                    <a:pt x="380246" y="138059"/>
                  </a:lnTo>
                  <a:lnTo>
                    <a:pt x="384447" y="141399"/>
                  </a:lnTo>
                  <a:lnTo>
                    <a:pt x="383739" y="145966"/>
                  </a:lnTo>
                  <a:lnTo>
                    <a:pt x="346817" y="191938"/>
                  </a:lnTo>
                  <a:lnTo>
                    <a:pt x="291462" y="242732"/>
                  </a:lnTo>
                  <a:lnTo>
                    <a:pt x="230865" y="294005"/>
                  </a:lnTo>
                  <a:lnTo>
                    <a:pt x="174872" y="343052"/>
                  </a:lnTo>
                  <a:lnTo>
                    <a:pt x="129638" y="3937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2014-12-10T16:03:30Z</dcterms:created>
  <dcterms:modified xsi:type="dcterms:W3CDTF">2014-12-10T16:03:43Z</dcterms:modified>
</cp:coreProperties>
</file>